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4"/>
  </p:notesMasterIdLst>
  <p:sldIdLst>
    <p:sldId id="256" r:id="rId2"/>
    <p:sldId id="267" r:id="rId3"/>
    <p:sldId id="268" r:id="rId4"/>
    <p:sldId id="280" r:id="rId5"/>
    <p:sldId id="270" r:id="rId6"/>
    <p:sldId id="271" r:id="rId7"/>
    <p:sldId id="272" r:id="rId8"/>
    <p:sldId id="273" r:id="rId9"/>
    <p:sldId id="275" r:id="rId10"/>
    <p:sldId id="274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720" y="3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3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4.svg"/><Relationship Id="rId9" Type="http://schemas.openxmlformats.org/officeDocument/2006/relationships/image" Target="../media/image3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6" Type="http://schemas.openxmlformats.org/officeDocument/2006/relationships/image" Target="../media/image16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3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4.svg"/><Relationship Id="rId9" Type="http://schemas.openxmlformats.org/officeDocument/2006/relationships/image" Target="../media/image3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C925A1-BF64-4283-A316-BFDBCB09351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489E825-3099-4376-A5B8-591CCCE1A319}">
      <dgm:prSet/>
      <dgm:spPr/>
      <dgm:t>
        <a:bodyPr/>
        <a:lstStyle/>
        <a:p>
          <a:r>
            <a:rPr lang="en-US"/>
            <a:t>Academic Honesty</a:t>
          </a:r>
        </a:p>
      </dgm:t>
    </dgm:pt>
    <dgm:pt modelId="{6C4B7325-91DB-40BF-B0ED-F46903DA8400}" type="parTrans" cxnId="{53E9F58B-43BC-4324-98AF-645F60DB7DE1}">
      <dgm:prSet/>
      <dgm:spPr/>
      <dgm:t>
        <a:bodyPr/>
        <a:lstStyle/>
        <a:p>
          <a:endParaRPr lang="en-US"/>
        </a:p>
      </dgm:t>
    </dgm:pt>
    <dgm:pt modelId="{F50529FB-1870-42C2-870A-F48070F7CB9A}" type="sibTrans" cxnId="{53E9F58B-43BC-4324-98AF-645F60DB7DE1}">
      <dgm:prSet/>
      <dgm:spPr/>
      <dgm:t>
        <a:bodyPr/>
        <a:lstStyle/>
        <a:p>
          <a:endParaRPr lang="en-US"/>
        </a:p>
      </dgm:t>
    </dgm:pt>
    <dgm:pt modelId="{820F63E6-5429-41D2-BCFB-BE799831398D}">
      <dgm:prSet/>
      <dgm:spPr/>
      <dgm:t>
        <a:bodyPr/>
        <a:lstStyle/>
        <a:p>
          <a:r>
            <a:rPr lang="en-US"/>
            <a:t>Attendance</a:t>
          </a:r>
        </a:p>
      </dgm:t>
    </dgm:pt>
    <dgm:pt modelId="{55DBA6CA-DA04-461B-AC21-B644281ADCAF}" type="parTrans" cxnId="{7317E217-9308-454A-9AD6-ADA1ECC55017}">
      <dgm:prSet/>
      <dgm:spPr/>
      <dgm:t>
        <a:bodyPr/>
        <a:lstStyle/>
        <a:p>
          <a:endParaRPr lang="en-US"/>
        </a:p>
      </dgm:t>
    </dgm:pt>
    <dgm:pt modelId="{4D238CC0-823F-4B44-99B7-C31A793017F2}" type="sibTrans" cxnId="{7317E217-9308-454A-9AD6-ADA1ECC55017}">
      <dgm:prSet/>
      <dgm:spPr/>
      <dgm:t>
        <a:bodyPr/>
        <a:lstStyle/>
        <a:p>
          <a:endParaRPr lang="en-US"/>
        </a:p>
      </dgm:t>
    </dgm:pt>
    <dgm:pt modelId="{95F15F3E-B21D-4781-8615-A9712B5C00B6}">
      <dgm:prSet/>
      <dgm:spPr/>
      <dgm:t>
        <a:bodyPr/>
        <a:lstStyle/>
        <a:p>
          <a:r>
            <a:rPr lang="en-US"/>
            <a:t>Plagiarism</a:t>
          </a:r>
        </a:p>
      </dgm:t>
    </dgm:pt>
    <dgm:pt modelId="{68073C57-572A-4448-B6CE-4A9FB675120B}" type="parTrans" cxnId="{9C472958-1C04-4266-8B40-936C9327F2C2}">
      <dgm:prSet/>
      <dgm:spPr/>
      <dgm:t>
        <a:bodyPr/>
        <a:lstStyle/>
        <a:p>
          <a:endParaRPr lang="en-US"/>
        </a:p>
      </dgm:t>
    </dgm:pt>
    <dgm:pt modelId="{432DEF08-E3AB-4272-9DFF-A4E48F0E6478}" type="sibTrans" cxnId="{9C472958-1C04-4266-8B40-936C9327F2C2}">
      <dgm:prSet/>
      <dgm:spPr/>
      <dgm:t>
        <a:bodyPr/>
        <a:lstStyle/>
        <a:p>
          <a:endParaRPr lang="en-US"/>
        </a:p>
      </dgm:t>
    </dgm:pt>
    <dgm:pt modelId="{2B900AAF-01E9-43AD-9ABC-1EC34E6EA7A5}">
      <dgm:prSet/>
      <dgm:spPr/>
      <dgm:t>
        <a:bodyPr/>
        <a:lstStyle/>
        <a:p>
          <a:r>
            <a:rPr lang="en-US"/>
            <a:t>Dress Standards</a:t>
          </a:r>
        </a:p>
      </dgm:t>
    </dgm:pt>
    <dgm:pt modelId="{7726B147-7158-428F-92F4-B698039608C6}" type="parTrans" cxnId="{FF5E57EC-07BF-45F1-81BD-DD81A187529F}">
      <dgm:prSet/>
      <dgm:spPr/>
      <dgm:t>
        <a:bodyPr/>
        <a:lstStyle/>
        <a:p>
          <a:endParaRPr lang="en-US"/>
        </a:p>
      </dgm:t>
    </dgm:pt>
    <dgm:pt modelId="{53D4D3A7-627B-4ED9-9116-1BFCBAD4F221}" type="sibTrans" cxnId="{FF5E57EC-07BF-45F1-81BD-DD81A187529F}">
      <dgm:prSet/>
      <dgm:spPr/>
      <dgm:t>
        <a:bodyPr/>
        <a:lstStyle/>
        <a:p>
          <a:endParaRPr lang="en-US"/>
        </a:p>
      </dgm:t>
    </dgm:pt>
    <dgm:pt modelId="{579D9463-E8DE-4135-8559-0A302E32945F}">
      <dgm:prSet/>
      <dgm:spPr/>
      <dgm:t>
        <a:bodyPr/>
        <a:lstStyle/>
        <a:p>
          <a:r>
            <a:rPr lang="en-US"/>
            <a:t>Grade Policies</a:t>
          </a:r>
        </a:p>
      </dgm:t>
    </dgm:pt>
    <dgm:pt modelId="{CED19B49-9B8B-4131-864C-AD593F32A15B}" type="parTrans" cxnId="{33DE9F41-6245-43B5-AAB5-1E9723730F18}">
      <dgm:prSet/>
      <dgm:spPr/>
      <dgm:t>
        <a:bodyPr/>
        <a:lstStyle/>
        <a:p>
          <a:endParaRPr lang="en-US"/>
        </a:p>
      </dgm:t>
    </dgm:pt>
    <dgm:pt modelId="{0C03DCA0-A2B4-42AA-8D2C-1BABE61DBCB6}" type="sibTrans" cxnId="{33DE9F41-6245-43B5-AAB5-1E9723730F18}">
      <dgm:prSet/>
      <dgm:spPr/>
      <dgm:t>
        <a:bodyPr/>
        <a:lstStyle/>
        <a:p>
          <a:endParaRPr lang="en-US"/>
        </a:p>
      </dgm:t>
    </dgm:pt>
    <dgm:pt modelId="{41F84910-9300-4F31-A9AD-4B299E5CE4C2}">
      <dgm:prSet/>
      <dgm:spPr/>
      <dgm:t>
        <a:bodyPr/>
        <a:lstStyle/>
        <a:p>
          <a:r>
            <a:rPr lang="en-US"/>
            <a:t>Behavior</a:t>
          </a:r>
        </a:p>
      </dgm:t>
    </dgm:pt>
    <dgm:pt modelId="{BB75FDE2-F092-44E1-95DF-BB13630B6B7D}" type="parTrans" cxnId="{9FAF3205-A6D0-4C82-9F09-5C3815A3464C}">
      <dgm:prSet/>
      <dgm:spPr/>
      <dgm:t>
        <a:bodyPr/>
        <a:lstStyle/>
        <a:p>
          <a:endParaRPr lang="en-US"/>
        </a:p>
      </dgm:t>
    </dgm:pt>
    <dgm:pt modelId="{A230D850-6554-4844-9BDA-8022191DE65F}" type="sibTrans" cxnId="{9FAF3205-A6D0-4C82-9F09-5C3815A3464C}">
      <dgm:prSet/>
      <dgm:spPr/>
      <dgm:t>
        <a:bodyPr/>
        <a:lstStyle/>
        <a:p>
          <a:endParaRPr lang="en-US"/>
        </a:p>
      </dgm:t>
    </dgm:pt>
    <dgm:pt modelId="{DBD987DE-EB37-4D13-B398-B7B7223E6AA9}">
      <dgm:prSet/>
      <dgm:spPr/>
      <dgm:t>
        <a:bodyPr/>
        <a:lstStyle/>
        <a:p>
          <a:r>
            <a:rPr lang="en-US"/>
            <a:t>Blackboard</a:t>
          </a:r>
        </a:p>
      </dgm:t>
    </dgm:pt>
    <dgm:pt modelId="{F45EF9B2-DCFC-4A16-A1B2-297181916F40}" type="parTrans" cxnId="{B5C49A6B-C005-4A31-9A73-49F9289DC9D7}">
      <dgm:prSet/>
      <dgm:spPr/>
      <dgm:t>
        <a:bodyPr/>
        <a:lstStyle/>
        <a:p>
          <a:endParaRPr lang="en-US"/>
        </a:p>
      </dgm:t>
    </dgm:pt>
    <dgm:pt modelId="{CC363ADC-E6A3-475F-AFB3-9C2C3FD96BEF}" type="sibTrans" cxnId="{B5C49A6B-C005-4A31-9A73-49F9289DC9D7}">
      <dgm:prSet/>
      <dgm:spPr/>
      <dgm:t>
        <a:bodyPr/>
        <a:lstStyle/>
        <a:p>
          <a:endParaRPr lang="en-US"/>
        </a:p>
      </dgm:t>
    </dgm:pt>
    <dgm:pt modelId="{902C5AC4-DC9B-4A66-A8E5-C90AE7699E49}">
      <dgm:prSet/>
      <dgm:spPr/>
      <dgm:t>
        <a:bodyPr/>
        <a:lstStyle/>
        <a:p>
          <a:r>
            <a:rPr lang="en-US"/>
            <a:t>Changes</a:t>
          </a:r>
        </a:p>
      </dgm:t>
    </dgm:pt>
    <dgm:pt modelId="{7DAB3157-2EBF-4FB8-AC43-E17B23BC8B3A}" type="parTrans" cxnId="{8EED914C-46D9-4445-867E-CECBA013F7E9}">
      <dgm:prSet/>
      <dgm:spPr/>
      <dgm:t>
        <a:bodyPr/>
        <a:lstStyle/>
        <a:p>
          <a:endParaRPr lang="en-US"/>
        </a:p>
      </dgm:t>
    </dgm:pt>
    <dgm:pt modelId="{121823A6-28FC-4F3E-AE72-1B39CA936572}" type="sibTrans" cxnId="{8EED914C-46D9-4445-867E-CECBA013F7E9}">
      <dgm:prSet/>
      <dgm:spPr/>
      <dgm:t>
        <a:bodyPr/>
        <a:lstStyle/>
        <a:p>
          <a:endParaRPr lang="en-US"/>
        </a:p>
      </dgm:t>
    </dgm:pt>
    <dgm:pt modelId="{269A724C-9C99-4854-8ECB-3E3E163BEAE3}" type="pres">
      <dgm:prSet presAssocID="{BCC925A1-BF64-4283-A316-BFDBCB093517}" presName="root" presStyleCnt="0">
        <dgm:presLayoutVars>
          <dgm:dir/>
          <dgm:resizeHandles val="exact"/>
        </dgm:presLayoutVars>
      </dgm:prSet>
      <dgm:spPr/>
    </dgm:pt>
    <dgm:pt modelId="{3D0C70B0-AE34-4D5F-9CB8-29F9638C1578}" type="pres">
      <dgm:prSet presAssocID="{6489E825-3099-4376-A5B8-591CCCE1A319}" presName="compNode" presStyleCnt="0"/>
      <dgm:spPr/>
    </dgm:pt>
    <dgm:pt modelId="{A7642850-34DF-46B5-9E70-F1A3A5F72052}" type="pres">
      <dgm:prSet presAssocID="{6489E825-3099-4376-A5B8-591CCCE1A319}" presName="bgRect" presStyleLbl="bgShp" presStyleIdx="0" presStyleCnt="8"/>
      <dgm:spPr/>
    </dgm:pt>
    <dgm:pt modelId="{3999CEC6-99CD-4353-8019-CC3F04868218}" type="pres">
      <dgm:prSet presAssocID="{6489E825-3099-4376-A5B8-591CCCE1A319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9D9DEDB-1F42-4B05-B946-2A22840EA10C}" type="pres">
      <dgm:prSet presAssocID="{6489E825-3099-4376-A5B8-591CCCE1A319}" presName="spaceRect" presStyleCnt="0"/>
      <dgm:spPr/>
    </dgm:pt>
    <dgm:pt modelId="{B85B9B84-C7FF-426E-B6D1-38DDDC284ACD}" type="pres">
      <dgm:prSet presAssocID="{6489E825-3099-4376-A5B8-591CCCE1A319}" presName="parTx" presStyleLbl="revTx" presStyleIdx="0" presStyleCnt="8">
        <dgm:presLayoutVars>
          <dgm:chMax val="0"/>
          <dgm:chPref val="0"/>
        </dgm:presLayoutVars>
      </dgm:prSet>
      <dgm:spPr/>
    </dgm:pt>
    <dgm:pt modelId="{37EAACA6-4612-4004-AA1F-9CF0ABCEC6CB}" type="pres">
      <dgm:prSet presAssocID="{F50529FB-1870-42C2-870A-F48070F7CB9A}" presName="sibTrans" presStyleCnt="0"/>
      <dgm:spPr/>
    </dgm:pt>
    <dgm:pt modelId="{9C7AEEFE-024E-42B5-B2CF-EFA09CF221A6}" type="pres">
      <dgm:prSet presAssocID="{820F63E6-5429-41D2-BCFB-BE799831398D}" presName="compNode" presStyleCnt="0"/>
      <dgm:spPr/>
    </dgm:pt>
    <dgm:pt modelId="{55881371-31AF-4B34-810B-328C56005981}" type="pres">
      <dgm:prSet presAssocID="{820F63E6-5429-41D2-BCFB-BE799831398D}" presName="bgRect" presStyleLbl="bgShp" presStyleIdx="1" presStyleCnt="8"/>
      <dgm:spPr/>
    </dgm:pt>
    <dgm:pt modelId="{C2C54D72-6A2C-4ABF-86BF-321A298B13D9}" type="pres">
      <dgm:prSet presAssocID="{820F63E6-5429-41D2-BCFB-BE799831398D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7074F0C0-C9A1-4A57-BB24-6E134E588A75}" type="pres">
      <dgm:prSet presAssocID="{820F63E6-5429-41D2-BCFB-BE799831398D}" presName="spaceRect" presStyleCnt="0"/>
      <dgm:spPr/>
    </dgm:pt>
    <dgm:pt modelId="{2DE761AB-B3CD-4393-A881-18A4AFD69F17}" type="pres">
      <dgm:prSet presAssocID="{820F63E6-5429-41D2-BCFB-BE799831398D}" presName="parTx" presStyleLbl="revTx" presStyleIdx="1" presStyleCnt="8">
        <dgm:presLayoutVars>
          <dgm:chMax val="0"/>
          <dgm:chPref val="0"/>
        </dgm:presLayoutVars>
      </dgm:prSet>
      <dgm:spPr/>
    </dgm:pt>
    <dgm:pt modelId="{B2ED46CD-F4BB-476B-8429-BDFACA570B8B}" type="pres">
      <dgm:prSet presAssocID="{4D238CC0-823F-4B44-99B7-C31A793017F2}" presName="sibTrans" presStyleCnt="0"/>
      <dgm:spPr/>
    </dgm:pt>
    <dgm:pt modelId="{E03D3BDA-56F5-4292-BD3E-5237481CE85A}" type="pres">
      <dgm:prSet presAssocID="{95F15F3E-B21D-4781-8615-A9712B5C00B6}" presName="compNode" presStyleCnt="0"/>
      <dgm:spPr/>
    </dgm:pt>
    <dgm:pt modelId="{A335CBE4-433E-4999-87A3-63FD22F6CAB6}" type="pres">
      <dgm:prSet presAssocID="{95F15F3E-B21D-4781-8615-A9712B5C00B6}" presName="bgRect" presStyleLbl="bgShp" presStyleIdx="2" presStyleCnt="8"/>
      <dgm:spPr/>
    </dgm:pt>
    <dgm:pt modelId="{02585C15-C78A-48C2-835D-55EA11A4DCFB}" type="pres">
      <dgm:prSet presAssocID="{95F15F3E-B21D-4781-8615-A9712B5C00B6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C5FFD0BF-5EB9-40A2-8605-E020EDB87FE2}" type="pres">
      <dgm:prSet presAssocID="{95F15F3E-B21D-4781-8615-A9712B5C00B6}" presName="spaceRect" presStyleCnt="0"/>
      <dgm:spPr/>
    </dgm:pt>
    <dgm:pt modelId="{D20234F9-62E6-4C81-B3E8-D60FC6F52C9E}" type="pres">
      <dgm:prSet presAssocID="{95F15F3E-B21D-4781-8615-A9712B5C00B6}" presName="parTx" presStyleLbl="revTx" presStyleIdx="2" presStyleCnt="8">
        <dgm:presLayoutVars>
          <dgm:chMax val="0"/>
          <dgm:chPref val="0"/>
        </dgm:presLayoutVars>
      </dgm:prSet>
      <dgm:spPr/>
    </dgm:pt>
    <dgm:pt modelId="{59270AE2-68C9-4C4A-BC49-EEFD2E140461}" type="pres">
      <dgm:prSet presAssocID="{432DEF08-E3AB-4272-9DFF-A4E48F0E6478}" presName="sibTrans" presStyleCnt="0"/>
      <dgm:spPr/>
    </dgm:pt>
    <dgm:pt modelId="{229DAE41-409E-4D7F-87F4-C017F5BD0133}" type="pres">
      <dgm:prSet presAssocID="{2B900AAF-01E9-43AD-9ABC-1EC34E6EA7A5}" presName="compNode" presStyleCnt="0"/>
      <dgm:spPr/>
    </dgm:pt>
    <dgm:pt modelId="{CDF2F7C4-6219-4F4C-B124-83C04AE971E7}" type="pres">
      <dgm:prSet presAssocID="{2B900AAF-01E9-43AD-9ABC-1EC34E6EA7A5}" presName="bgRect" presStyleLbl="bgShp" presStyleIdx="3" presStyleCnt="8"/>
      <dgm:spPr/>
    </dgm:pt>
    <dgm:pt modelId="{E55280A7-5AF7-40CF-8808-FFACE009FCA3}" type="pres">
      <dgm:prSet presAssocID="{2B900AAF-01E9-43AD-9ABC-1EC34E6EA7A5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ess"/>
        </a:ext>
      </dgm:extLst>
    </dgm:pt>
    <dgm:pt modelId="{523F7263-CDE0-455C-A4D7-172A5D6BD135}" type="pres">
      <dgm:prSet presAssocID="{2B900AAF-01E9-43AD-9ABC-1EC34E6EA7A5}" presName="spaceRect" presStyleCnt="0"/>
      <dgm:spPr/>
    </dgm:pt>
    <dgm:pt modelId="{F81B2235-7568-4937-80B9-A2F0FD809943}" type="pres">
      <dgm:prSet presAssocID="{2B900AAF-01E9-43AD-9ABC-1EC34E6EA7A5}" presName="parTx" presStyleLbl="revTx" presStyleIdx="3" presStyleCnt="8">
        <dgm:presLayoutVars>
          <dgm:chMax val="0"/>
          <dgm:chPref val="0"/>
        </dgm:presLayoutVars>
      </dgm:prSet>
      <dgm:spPr/>
    </dgm:pt>
    <dgm:pt modelId="{E71D80B1-FF44-4E5E-991F-E9B956677A54}" type="pres">
      <dgm:prSet presAssocID="{53D4D3A7-627B-4ED9-9116-1BFCBAD4F221}" presName="sibTrans" presStyleCnt="0"/>
      <dgm:spPr/>
    </dgm:pt>
    <dgm:pt modelId="{9488B11A-2E93-4A60-9CBD-A56C2B96896D}" type="pres">
      <dgm:prSet presAssocID="{579D9463-E8DE-4135-8559-0A302E32945F}" presName="compNode" presStyleCnt="0"/>
      <dgm:spPr/>
    </dgm:pt>
    <dgm:pt modelId="{3A2A8984-F515-4334-A439-6AC9D8681980}" type="pres">
      <dgm:prSet presAssocID="{579D9463-E8DE-4135-8559-0A302E32945F}" presName="bgRect" presStyleLbl="bgShp" presStyleIdx="4" presStyleCnt="8"/>
      <dgm:spPr/>
    </dgm:pt>
    <dgm:pt modelId="{809253EB-36D4-498C-A639-587FC7E6866A}" type="pres">
      <dgm:prSet presAssocID="{579D9463-E8DE-4135-8559-0A302E32945F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BD9A98BC-12BF-4FE1-821E-631D72C9FF14}" type="pres">
      <dgm:prSet presAssocID="{579D9463-E8DE-4135-8559-0A302E32945F}" presName="spaceRect" presStyleCnt="0"/>
      <dgm:spPr/>
    </dgm:pt>
    <dgm:pt modelId="{473B3D01-6147-4689-90AA-E9DF9BC56CC1}" type="pres">
      <dgm:prSet presAssocID="{579D9463-E8DE-4135-8559-0A302E32945F}" presName="parTx" presStyleLbl="revTx" presStyleIdx="4" presStyleCnt="8">
        <dgm:presLayoutVars>
          <dgm:chMax val="0"/>
          <dgm:chPref val="0"/>
        </dgm:presLayoutVars>
      </dgm:prSet>
      <dgm:spPr/>
    </dgm:pt>
    <dgm:pt modelId="{DEC5AB52-4093-42D1-8155-47295788A1BF}" type="pres">
      <dgm:prSet presAssocID="{0C03DCA0-A2B4-42AA-8D2C-1BABE61DBCB6}" presName="sibTrans" presStyleCnt="0"/>
      <dgm:spPr/>
    </dgm:pt>
    <dgm:pt modelId="{52D7D1AD-12E5-423A-A87B-C985F454936B}" type="pres">
      <dgm:prSet presAssocID="{41F84910-9300-4F31-A9AD-4B299E5CE4C2}" presName="compNode" presStyleCnt="0"/>
      <dgm:spPr/>
    </dgm:pt>
    <dgm:pt modelId="{7566C752-845B-477E-87B2-64CD3407DF44}" type="pres">
      <dgm:prSet presAssocID="{41F84910-9300-4F31-A9AD-4B299E5CE4C2}" presName="bgRect" presStyleLbl="bgShp" presStyleIdx="5" presStyleCnt="8"/>
      <dgm:spPr/>
    </dgm:pt>
    <dgm:pt modelId="{97C81A2E-5B1D-49D6-B6B6-4ED077EBC143}" type="pres">
      <dgm:prSet presAssocID="{41F84910-9300-4F31-A9AD-4B299E5CE4C2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DF443C4-F451-4E5A-A312-F3B1BA0975D5}" type="pres">
      <dgm:prSet presAssocID="{41F84910-9300-4F31-A9AD-4B299E5CE4C2}" presName="spaceRect" presStyleCnt="0"/>
      <dgm:spPr/>
    </dgm:pt>
    <dgm:pt modelId="{AC8C50CC-76BA-44C3-9B8F-446B3E7B7297}" type="pres">
      <dgm:prSet presAssocID="{41F84910-9300-4F31-A9AD-4B299E5CE4C2}" presName="parTx" presStyleLbl="revTx" presStyleIdx="5" presStyleCnt="8">
        <dgm:presLayoutVars>
          <dgm:chMax val="0"/>
          <dgm:chPref val="0"/>
        </dgm:presLayoutVars>
      </dgm:prSet>
      <dgm:spPr/>
    </dgm:pt>
    <dgm:pt modelId="{AB841DD3-275C-4133-A143-8515A067B359}" type="pres">
      <dgm:prSet presAssocID="{A230D850-6554-4844-9BDA-8022191DE65F}" presName="sibTrans" presStyleCnt="0"/>
      <dgm:spPr/>
    </dgm:pt>
    <dgm:pt modelId="{06320A00-B51C-4FEC-A40B-F1B980D36932}" type="pres">
      <dgm:prSet presAssocID="{DBD987DE-EB37-4D13-B398-B7B7223E6AA9}" presName="compNode" presStyleCnt="0"/>
      <dgm:spPr/>
    </dgm:pt>
    <dgm:pt modelId="{B442ED81-841F-4846-B1B5-2035FE72456B}" type="pres">
      <dgm:prSet presAssocID="{DBD987DE-EB37-4D13-B398-B7B7223E6AA9}" presName="bgRect" presStyleLbl="bgShp" presStyleIdx="6" presStyleCnt="8"/>
      <dgm:spPr/>
    </dgm:pt>
    <dgm:pt modelId="{9FA0E06B-4900-4735-925E-32515E249116}" type="pres">
      <dgm:prSet presAssocID="{DBD987DE-EB37-4D13-B398-B7B7223E6AA9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ackboard"/>
        </a:ext>
      </dgm:extLst>
    </dgm:pt>
    <dgm:pt modelId="{8CC8E779-C4F9-4326-95F3-DF455A7E9AD9}" type="pres">
      <dgm:prSet presAssocID="{DBD987DE-EB37-4D13-B398-B7B7223E6AA9}" presName="spaceRect" presStyleCnt="0"/>
      <dgm:spPr/>
    </dgm:pt>
    <dgm:pt modelId="{A3B6D2E1-208B-4D53-9138-A8709110A484}" type="pres">
      <dgm:prSet presAssocID="{DBD987DE-EB37-4D13-B398-B7B7223E6AA9}" presName="parTx" presStyleLbl="revTx" presStyleIdx="6" presStyleCnt="8">
        <dgm:presLayoutVars>
          <dgm:chMax val="0"/>
          <dgm:chPref val="0"/>
        </dgm:presLayoutVars>
      </dgm:prSet>
      <dgm:spPr/>
    </dgm:pt>
    <dgm:pt modelId="{D0253C3B-53CB-4F0E-B2CB-8FBFA80E0523}" type="pres">
      <dgm:prSet presAssocID="{CC363ADC-E6A3-475F-AFB3-9C2C3FD96BEF}" presName="sibTrans" presStyleCnt="0"/>
      <dgm:spPr/>
    </dgm:pt>
    <dgm:pt modelId="{300EB7C4-F78B-46E3-9B3F-7E751CC28192}" type="pres">
      <dgm:prSet presAssocID="{902C5AC4-DC9B-4A66-A8E5-C90AE7699E49}" presName="compNode" presStyleCnt="0"/>
      <dgm:spPr/>
    </dgm:pt>
    <dgm:pt modelId="{8443FB8E-5B3B-4251-B439-B8D5BF17F4C9}" type="pres">
      <dgm:prSet presAssocID="{902C5AC4-DC9B-4A66-A8E5-C90AE7699E49}" presName="bgRect" presStyleLbl="bgShp" presStyleIdx="7" presStyleCnt="8"/>
      <dgm:spPr/>
    </dgm:pt>
    <dgm:pt modelId="{0F9BB5E2-4AF2-4D9E-ABC8-580C8BF2014E}" type="pres">
      <dgm:prSet presAssocID="{902C5AC4-DC9B-4A66-A8E5-C90AE7699E49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9CFA2D1-FF2E-46D4-AC53-6B70154958D8}" type="pres">
      <dgm:prSet presAssocID="{902C5AC4-DC9B-4A66-A8E5-C90AE7699E49}" presName="spaceRect" presStyleCnt="0"/>
      <dgm:spPr/>
    </dgm:pt>
    <dgm:pt modelId="{327180FE-181B-477B-B55A-D1FFA02C0218}" type="pres">
      <dgm:prSet presAssocID="{902C5AC4-DC9B-4A66-A8E5-C90AE7699E49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9FAF3205-A6D0-4C82-9F09-5C3815A3464C}" srcId="{BCC925A1-BF64-4283-A316-BFDBCB093517}" destId="{41F84910-9300-4F31-A9AD-4B299E5CE4C2}" srcOrd="5" destOrd="0" parTransId="{BB75FDE2-F092-44E1-95DF-BB13630B6B7D}" sibTransId="{A230D850-6554-4844-9BDA-8022191DE65F}"/>
    <dgm:cxn modelId="{7317E217-9308-454A-9AD6-ADA1ECC55017}" srcId="{BCC925A1-BF64-4283-A316-BFDBCB093517}" destId="{820F63E6-5429-41D2-BCFB-BE799831398D}" srcOrd="1" destOrd="0" parTransId="{55DBA6CA-DA04-461B-AC21-B644281ADCAF}" sibTransId="{4D238CC0-823F-4B44-99B7-C31A793017F2}"/>
    <dgm:cxn modelId="{A2FE8118-06D8-4CE8-972F-7C6D54556E3F}" type="presOf" srcId="{902C5AC4-DC9B-4A66-A8E5-C90AE7699E49}" destId="{327180FE-181B-477B-B55A-D1FFA02C0218}" srcOrd="0" destOrd="0" presId="urn:microsoft.com/office/officeart/2018/2/layout/IconVerticalSolidList"/>
    <dgm:cxn modelId="{33DE9F41-6245-43B5-AAB5-1E9723730F18}" srcId="{BCC925A1-BF64-4283-A316-BFDBCB093517}" destId="{579D9463-E8DE-4135-8559-0A302E32945F}" srcOrd="4" destOrd="0" parTransId="{CED19B49-9B8B-4131-864C-AD593F32A15B}" sibTransId="{0C03DCA0-A2B4-42AA-8D2C-1BABE61DBCB6}"/>
    <dgm:cxn modelId="{A9A61564-E40F-4FBE-A2A2-64C126FFFEF7}" type="presOf" srcId="{DBD987DE-EB37-4D13-B398-B7B7223E6AA9}" destId="{A3B6D2E1-208B-4D53-9138-A8709110A484}" srcOrd="0" destOrd="0" presId="urn:microsoft.com/office/officeart/2018/2/layout/IconVerticalSolidList"/>
    <dgm:cxn modelId="{72AF1F67-4B51-43B1-A664-4392533BAAA0}" type="presOf" srcId="{820F63E6-5429-41D2-BCFB-BE799831398D}" destId="{2DE761AB-B3CD-4393-A881-18A4AFD69F17}" srcOrd="0" destOrd="0" presId="urn:microsoft.com/office/officeart/2018/2/layout/IconVerticalSolidList"/>
    <dgm:cxn modelId="{05B05168-D814-418E-B5C6-2FF881EF38A1}" type="presOf" srcId="{41F84910-9300-4F31-A9AD-4B299E5CE4C2}" destId="{AC8C50CC-76BA-44C3-9B8F-446B3E7B7297}" srcOrd="0" destOrd="0" presId="urn:microsoft.com/office/officeart/2018/2/layout/IconVerticalSolidList"/>
    <dgm:cxn modelId="{B5C49A6B-C005-4A31-9A73-49F9289DC9D7}" srcId="{BCC925A1-BF64-4283-A316-BFDBCB093517}" destId="{DBD987DE-EB37-4D13-B398-B7B7223E6AA9}" srcOrd="6" destOrd="0" parTransId="{F45EF9B2-DCFC-4A16-A1B2-297181916F40}" sibTransId="{CC363ADC-E6A3-475F-AFB3-9C2C3FD96BEF}"/>
    <dgm:cxn modelId="{8EED914C-46D9-4445-867E-CECBA013F7E9}" srcId="{BCC925A1-BF64-4283-A316-BFDBCB093517}" destId="{902C5AC4-DC9B-4A66-A8E5-C90AE7699E49}" srcOrd="7" destOrd="0" parTransId="{7DAB3157-2EBF-4FB8-AC43-E17B23BC8B3A}" sibTransId="{121823A6-28FC-4F3E-AE72-1B39CA936572}"/>
    <dgm:cxn modelId="{9C472958-1C04-4266-8B40-936C9327F2C2}" srcId="{BCC925A1-BF64-4283-A316-BFDBCB093517}" destId="{95F15F3E-B21D-4781-8615-A9712B5C00B6}" srcOrd="2" destOrd="0" parTransId="{68073C57-572A-4448-B6CE-4A9FB675120B}" sibTransId="{432DEF08-E3AB-4272-9DFF-A4E48F0E6478}"/>
    <dgm:cxn modelId="{53E9F58B-43BC-4324-98AF-645F60DB7DE1}" srcId="{BCC925A1-BF64-4283-A316-BFDBCB093517}" destId="{6489E825-3099-4376-A5B8-591CCCE1A319}" srcOrd="0" destOrd="0" parTransId="{6C4B7325-91DB-40BF-B0ED-F46903DA8400}" sibTransId="{F50529FB-1870-42C2-870A-F48070F7CB9A}"/>
    <dgm:cxn modelId="{FBD74E9B-B69B-4999-9BE8-BBDE06BADE29}" type="presOf" srcId="{2B900AAF-01E9-43AD-9ABC-1EC34E6EA7A5}" destId="{F81B2235-7568-4937-80B9-A2F0FD809943}" srcOrd="0" destOrd="0" presId="urn:microsoft.com/office/officeart/2018/2/layout/IconVerticalSolidList"/>
    <dgm:cxn modelId="{066503A7-3C9D-4320-9180-E5ED5EBAF6FD}" type="presOf" srcId="{BCC925A1-BF64-4283-A316-BFDBCB093517}" destId="{269A724C-9C99-4854-8ECB-3E3E163BEAE3}" srcOrd="0" destOrd="0" presId="urn:microsoft.com/office/officeart/2018/2/layout/IconVerticalSolidList"/>
    <dgm:cxn modelId="{6BBAFEB8-87E0-4C2B-BF9C-2ED935AC1681}" type="presOf" srcId="{6489E825-3099-4376-A5B8-591CCCE1A319}" destId="{B85B9B84-C7FF-426E-B6D1-38DDDC284ACD}" srcOrd="0" destOrd="0" presId="urn:microsoft.com/office/officeart/2018/2/layout/IconVerticalSolidList"/>
    <dgm:cxn modelId="{4C70F0D8-F25C-4DAF-929B-7C2867814C75}" type="presOf" srcId="{579D9463-E8DE-4135-8559-0A302E32945F}" destId="{473B3D01-6147-4689-90AA-E9DF9BC56CC1}" srcOrd="0" destOrd="0" presId="urn:microsoft.com/office/officeart/2018/2/layout/IconVerticalSolidList"/>
    <dgm:cxn modelId="{FF5E57EC-07BF-45F1-81BD-DD81A187529F}" srcId="{BCC925A1-BF64-4283-A316-BFDBCB093517}" destId="{2B900AAF-01E9-43AD-9ABC-1EC34E6EA7A5}" srcOrd="3" destOrd="0" parTransId="{7726B147-7158-428F-92F4-B698039608C6}" sibTransId="{53D4D3A7-627B-4ED9-9116-1BFCBAD4F221}"/>
    <dgm:cxn modelId="{7E3528F4-9C9D-461E-8C78-1CD44107A7C0}" type="presOf" srcId="{95F15F3E-B21D-4781-8615-A9712B5C00B6}" destId="{D20234F9-62E6-4C81-B3E8-D60FC6F52C9E}" srcOrd="0" destOrd="0" presId="urn:microsoft.com/office/officeart/2018/2/layout/IconVerticalSolidList"/>
    <dgm:cxn modelId="{A8D6CB0D-BFB3-4D6F-9B56-60DA32FC1A2E}" type="presParOf" srcId="{269A724C-9C99-4854-8ECB-3E3E163BEAE3}" destId="{3D0C70B0-AE34-4D5F-9CB8-29F9638C1578}" srcOrd="0" destOrd="0" presId="urn:microsoft.com/office/officeart/2018/2/layout/IconVerticalSolidList"/>
    <dgm:cxn modelId="{8D5004CD-9681-4E66-98C4-B14B5DA74536}" type="presParOf" srcId="{3D0C70B0-AE34-4D5F-9CB8-29F9638C1578}" destId="{A7642850-34DF-46B5-9E70-F1A3A5F72052}" srcOrd="0" destOrd="0" presId="urn:microsoft.com/office/officeart/2018/2/layout/IconVerticalSolidList"/>
    <dgm:cxn modelId="{AF6AA4BC-1159-4205-BA1F-56EE241F4CDE}" type="presParOf" srcId="{3D0C70B0-AE34-4D5F-9CB8-29F9638C1578}" destId="{3999CEC6-99CD-4353-8019-CC3F04868218}" srcOrd="1" destOrd="0" presId="urn:microsoft.com/office/officeart/2018/2/layout/IconVerticalSolidList"/>
    <dgm:cxn modelId="{38A652B2-211C-445E-97E8-6812EE9EB5F5}" type="presParOf" srcId="{3D0C70B0-AE34-4D5F-9CB8-29F9638C1578}" destId="{99D9DEDB-1F42-4B05-B946-2A22840EA10C}" srcOrd="2" destOrd="0" presId="urn:microsoft.com/office/officeart/2018/2/layout/IconVerticalSolidList"/>
    <dgm:cxn modelId="{E788F34F-64ED-4BEA-B68C-413192578A36}" type="presParOf" srcId="{3D0C70B0-AE34-4D5F-9CB8-29F9638C1578}" destId="{B85B9B84-C7FF-426E-B6D1-38DDDC284ACD}" srcOrd="3" destOrd="0" presId="urn:microsoft.com/office/officeart/2018/2/layout/IconVerticalSolidList"/>
    <dgm:cxn modelId="{C10237F1-BD7B-4247-BE61-D3D5E4A2FE25}" type="presParOf" srcId="{269A724C-9C99-4854-8ECB-3E3E163BEAE3}" destId="{37EAACA6-4612-4004-AA1F-9CF0ABCEC6CB}" srcOrd="1" destOrd="0" presId="urn:microsoft.com/office/officeart/2018/2/layout/IconVerticalSolidList"/>
    <dgm:cxn modelId="{C87E5FD5-3CBF-4261-B1D3-CBCCF41BBCED}" type="presParOf" srcId="{269A724C-9C99-4854-8ECB-3E3E163BEAE3}" destId="{9C7AEEFE-024E-42B5-B2CF-EFA09CF221A6}" srcOrd="2" destOrd="0" presId="urn:microsoft.com/office/officeart/2018/2/layout/IconVerticalSolidList"/>
    <dgm:cxn modelId="{4EC17A90-4D13-4E18-9A4C-CEDEEA69D5EC}" type="presParOf" srcId="{9C7AEEFE-024E-42B5-B2CF-EFA09CF221A6}" destId="{55881371-31AF-4B34-810B-328C56005981}" srcOrd="0" destOrd="0" presId="urn:microsoft.com/office/officeart/2018/2/layout/IconVerticalSolidList"/>
    <dgm:cxn modelId="{01F9B3B3-7506-4720-9B12-6DB37335D42D}" type="presParOf" srcId="{9C7AEEFE-024E-42B5-B2CF-EFA09CF221A6}" destId="{C2C54D72-6A2C-4ABF-86BF-321A298B13D9}" srcOrd="1" destOrd="0" presId="urn:microsoft.com/office/officeart/2018/2/layout/IconVerticalSolidList"/>
    <dgm:cxn modelId="{D09B5474-0988-4936-BB27-97DC8E970542}" type="presParOf" srcId="{9C7AEEFE-024E-42B5-B2CF-EFA09CF221A6}" destId="{7074F0C0-C9A1-4A57-BB24-6E134E588A75}" srcOrd="2" destOrd="0" presId="urn:microsoft.com/office/officeart/2018/2/layout/IconVerticalSolidList"/>
    <dgm:cxn modelId="{1F30D4FB-6623-4DFF-82B1-2EFC1C3E2419}" type="presParOf" srcId="{9C7AEEFE-024E-42B5-B2CF-EFA09CF221A6}" destId="{2DE761AB-B3CD-4393-A881-18A4AFD69F17}" srcOrd="3" destOrd="0" presId="urn:microsoft.com/office/officeart/2018/2/layout/IconVerticalSolidList"/>
    <dgm:cxn modelId="{1753C9D0-F0B4-4273-93F3-E0C944A3208A}" type="presParOf" srcId="{269A724C-9C99-4854-8ECB-3E3E163BEAE3}" destId="{B2ED46CD-F4BB-476B-8429-BDFACA570B8B}" srcOrd="3" destOrd="0" presId="urn:microsoft.com/office/officeart/2018/2/layout/IconVerticalSolidList"/>
    <dgm:cxn modelId="{3BD167CE-AE4E-428F-8B6A-EB4E5EC1C537}" type="presParOf" srcId="{269A724C-9C99-4854-8ECB-3E3E163BEAE3}" destId="{E03D3BDA-56F5-4292-BD3E-5237481CE85A}" srcOrd="4" destOrd="0" presId="urn:microsoft.com/office/officeart/2018/2/layout/IconVerticalSolidList"/>
    <dgm:cxn modelId="{5F2B043B-B207-46BF-90DD-F5A8ED5745E7}" type="presParOf" srcId="{E03D3BDA-56F5-4292-BD3E-5237481CE85A}" destId="{A335CBE4-433E-4999-87A3-63FD22F6CAB6}" srcOrd="0" destOrd="0" presId="urn:microsoft.com/office/officeart/2018/2/layout/IconVerticalSolidList"/>
    <dgm:cxn modelId="{CB119F80-606B-4DBE-889C-7E8D186A774E}" type="presParOf" srcId="{E03D3BDA-56F5-4292-BD3E-5237481CE85A}" destId="{02585C15-C78A-48C2-835D-55EA11A4DCFB}" srcOrd="1" destOrd="0" presId="urn:microsoft.com/office/officeart/2018/2/layout/IconVerticalSolidList"/>
    <dgm:cxn modelId="{C3832440-F4F1-477B-A9F5-36323F9D51A8}" type="presParOf" srcId="{E03D3BDA-56F5-4292-BD3E-5237481CE85A}" destId="{C5FFD0BF-5EB9-40A2-8605-E020EDB87FE2}" srcOrd="2" destOrd="0" presId="urn:microsoft.com/office/officeart/2018/2/layout/IconVerticalSolidList"/>
    <dgm:cxn modelId="{91AEC665-A352-4F48-AFA5-86B0FC293606}" type="presParOf" srcId="{E03D3BDA-56F5-4292-BD3E-5237481CE85A}" destId="{D20234F9-62E6-4C81-B3E8-D60FC6F52C9E}" srcOrd="3" destOrd="0" presId="urn:microsoft.com/office/officeart/2018/2/layout/IconVerticalSolidList"/>
    <dgm:cxn modelId="{2DBF108F-9ADD-448F-A813-82C1175338DD}" type="presParOf" srcId="{269A724C-9C99-4854-8ECB-3E3E163BEAE3}" destId="{59270AE2-68C9-4C4A-BC49-EEFD2E140461}" srcOrd="5" destOrd="0" presId="urn:microsoft.com/office/officeart/2018/2/layout/IconVerticalSolidList"/>
    <dgm:cxn modelId="{42120D15-BA8C-4EAC-878A-66AC53AB5023}" type="presParOf" srcId="{269A724C-9C99-4854-8ECB-3E3E163BEAE3}" destId="{229DAE41-409E-4D7F-87F4-C017F5BD0133}" srcOrd="6" destOrd="0" presId="urn:microsoft.com/office/officeart/2018/2/layout/IconVerticalSolidList"/>
    <dgm:cxn modelId="{04CC5F3D-955D-4AFD-A7FF-16B8DFDFADCE}" type="presParOf" srcId="{229DAE41-409E-4D7F-87F4-C017F5BD0133}" destId="{CDF2F7C4-6219-4F4C-B124-83C04AE971E7}" srcOrd="0" destOrd="0" presId="urn:microsoft.com/office/officeart/2018/2/layout/IconVerticalSolidList"/>
    <dgm:cxn modelId="{57E3C467-FC36-4EC2-869C-55FB04D36CB4}" type="presParOf" srcId="{229DAE41-409E-4D7F-87F4-C017F5BD0133}" destId="{E55280A7-5AF7-40CF-8808-FFACE009FCA3}" srcOrd="1" destOrd="0" presId="urn:microsoft.com/office/officeart/2018/2/layout/IconVerticalSolidList"/>
    <dgm:cxn modelId="{04434673-C198-4478-AB1E-A61CF96CB1DF}" type="presParOf" srcId="{229DAE41-409E-4D7F-87F4-C017F5BD0133}" destId="{523F7263-CDE0-455C-A4D7-172A5D6BD135}" srcOrd="2" destOrd="0" presId="urn:microsoft.com/office/officeart/2018/2/layout/IconVerticalSolidList"/>
    <dgm:cxn modelId="{0E9EE309-DA4A-462A-9FD1-D5665CF7A7BD}" type="presParOf" srcId="{229DAE41-409E-4D7F-87F4-C017F5BD0133}" destId="{F81B2235-7568-4937-80B9-A2F0FD809943}" srcOrd="3" destOrd="0" presId="urn:microsoft.com/office/officeart/2018/2/layout/IconVerticalSolidList"/>
    <dgm:cxn modelId="{505E367A-7319-46C1-B443-A7618DFAF50A}" type="presParOf" srcId="{269A724C-9C99-4854-8ECB-3E3E163BEAE3}" destId="{E71D80B1-FF44-4E5E-991F-E9B956677A54}" srcOrd="7" destOrd="0" presId="urn:microsoft.com/office/officeart/2018/2/layout/IconVerticalSolidList"/>
    <dgm:cxn modelId="{927A4B62-DBCF-4C97-B11F-50B90B384612}" type="presParOf" srcId="{269A724C-9C99-4854-8ECB-3E3E163BEAE3}" destId="{9488B11A-2E93-4A60-9CBD-A56C2B96896D}" srcOrd="8" destOrd="0" presId="urn:microsoft.com/office/officeart/2018/2/layout/IconVerticalSolidList"/>
    <dgm:cxn modelId="{FF2C332D-A76E-4206-9003-CCE1D0AC3C73}" type="presParOf" srcId="{9488B11A-2E93-4A60-9CBD-A56C2B96896D}" destId="{3A2A8984-F515-4334-A439-6AC9D8681980}" srcOrd="0" destOrd="0" presId="urn:microsoft.com/office/officeart/2018/2/layout/IconVerticalSolidList"/>
    <dgm:cxn modelId="{79938F99-DAC5-46CD-902E-9EFD532DBCAD}" type="presParOf" srcId="{9488B11A-2E93-4A60-9CBD-A56C2B96896D}" destId="{809253EB-36D4-498C-A639-587FC7E6866A}" srcOrd="1" destOrd="0" presId="urn:microsoft.com/office/officeart/2018/2/layout/IconVerticalSolidList"/>
    <dgm:cxn modelId="{571442FC-3857-4E2C-8473-CA2800DB4E2C}" type="presParOf" srcId="{9488B11A-2E93-4A60-9CBD-A56C2B96896D}" destId="{BD9A98BC-12BF-4FE1-821E-631D72C9FF14}" srcOrd="2" destOrd="0" presId="urn:microsoft.com/office/officeart/2018/2/layout/IconVerticalSolidList"/>
    <dgm:cxn modelId="{DD727981-891C-476D-8881-40B1DA514677}" type="presParOf" srcId="{9488B11A-2E93-4A60-9CBD-A56C2B96896D}" destId="{473B3D01-6147-4689-90AA-E9DF9BC56CC1}" srcOrd="3" destOrd="0" presId="urn:microsoft.com/office/officeart/2018/2/layout/IconVerticalSolidList"/>
    <dgm:cxn modelId="{AA67448A-EB2D-44E7-A2E0-B51596FBCC9F}" type="presParOf" srcId="{269A724C-9C99-4854-8ECB-3E3E163BEAE3}" destId="{DEC5AB52-4093-42D1-8155-47295788A1BF}" srcOrd="9" destOrd="0" presId="urn:microsoft.com/office/officeart/2018/2/layout/IconVerticalSolidList"/>
    <dgm:cxn modelId="{FC92F559-4F50-4F91-A13A-B70DE3099E9C}" type="presParOf" srcId="{269A724C-9C99-4854-8ECB-3E3E163BEAE3}" destId="{52D7D1AD-12E5-423A-A87B-C985F454936B}" srcOrd="10" destOrd="0" presId="urn:microsoft.com/office/officeart/2018/2/layout/IconVerticalSolidList"/>
    <dgm:cxn modelId="{B39628CF-89AE-48EC-8711-EA6F1D8E7891}" type="presParOf" srcId="{52D7D1AD-12E5-423A-A87B-C985F454936B}" destId="{7566C752-845B-477E-87B2-64CD3407DF44}" srcOrd="0" destOrd="0" presId="urn:microsoft.com/office/officeart/2018/2/layout/IconVerticalSolidList"/>
    <dgm:cxn modelId="{DAFC1517-4854-40F2-803F-7537724E8C5A}" type="presParOf" srcId="{52D7D1AD-12E5-423A-A87B-C985F454936B}" destId="{97C81A2E-5B1D-49D6-B6B6-4ED077EBC143}" srcOrd="1" destOrd="0" presId="urn:microsoft.com/office/officeart/2018/2/layout/IconVerticalSolidList"/>
    <dgm:cxn modelId="{5D8A93F3-54B7-4647-BBE2-3551948C8707}" type="presParOf" srcId="{52D7D1AD-12E5-423A-A87B-C985F454936B}" destId="{6DF443C4-F451-4E5A-A312-F3B1BA0975D5}" srcOrd="2" destOrd="0" presId="urn:microsoft.com/office/officeart/2018/2/layout/IconVerticalSolidList"/>
    <dgm:cxn modelId="{DE9EAEA4-31CC-481F-8DE8-A92492644D12}" type="presParOf" srcId="{52D7D1AD-12E5-423A-A87B-C985F454936B}" destId="{AC8C50CC-76BA-44C3-9B8F-446B3E7B7297}" srcOrd="3" destOrd="0" presId="urn:microsoft.com/office/officeart/2018/2/layout/IconVerticalSolidList"/>
    <dgm:cxn modelId="{FCB9DFEE-CEE9-44D2-96BF-B64775C5A44B}" type="presParOf" srcId="{269A724C-9C99-4854-8ECB-3E3E163BEAE3}" destId="{AB841DD3-275C-4133-A143-8515A067B359}" srcOrd="11" destOrd="0" presId="urn:microsoft.com/office/officeart/2018/2/layout/IconVerticalSolidList"/>
    <dgm:cxn modelId="{C029CF49-9BCB-45EA-8625-C026BEC08190}" type="presParOf" srcId="{269A724C-9C99-4854-8ECB-3E3E163BEAE3}" destId="{06320A00-B51C-4FEC-A40B-F1B980D36932}" srcOrd="12" destOrd="0" presId="urn:microsoft.com/office/officeart/2018/2/layout/IconVerticalSolidList"/>
    <dgm:cxn modelId="{4C46C9AC-7622-4AC2-BB7D-799635968156}" type="presParOf" srcId="{06320A00-B51C-4FEC-A40B-F1B980D36932}" destId="{B442ED81-841F-4846-B1B5-2035FE72456B}" srcOrd="0" destOrd="0" presId="urn:microsoft.com/office/officeart/2018/2/layout/IconVerticalSolidList"/>
    <dgm:cxn modelId="{FB31ED00-885E-4FEA-B518-9A92835A1064}" type="presParOf" srcId="{06320A00-B51C-4FEC-A40B-F1B980D36932}" destId="{9FA0E06B-4900-4735-925E-32515E249116}" srcOrd="1" destOrd="0" presId="urn:microsoft.com/office/officeart/2018/2/layout/IconVerticalSolidList"/>
    <dgm:cxn modelId="{3A62F1F4-84AB-480F-8AF8-A4CA477B577A}" type="presParOf" srcId="{06320A00-B51C-4FEC-A40B-F1B980D36932}" destId="{8CC8E779-C4F9-4326-95F3-DF455A7E9AD9}" srcOrd="2" destOrd="0" presId="urn:microsoft.com/office/officeart/2018/2/layout/IconVerticalSolidList"/>
    <dgm:cxn modelId="{8D632541-59A2-494F-9911-E2B8162F0072}" type="presParOf" srcId="{06320A00-B51C-4FEC-A40B-F1B980D36932}" destId="{A3B6D2E1-208B-4D53-9138-A8709110A484}" srcOrd="3" destOrd="0" presId="urn:microsoft.com/office/officeart/2018/2/layout/IconVerticalSolidList"/>
    <dgm:cxn modelId="{52B545D7-6BDD-4478-9F29-F48BAB70527B}" type="presParOf" srcId="{269A724C-9C99-4854-8ECB-3E3E163BEAE3}" destId="{D0253C3B-53CB-4F0E-B2CB-8FBFA80E0523}" srcOrd="13" destOrd="0" presId="urn:microsoft.com/office/officeart/2018/2/layout/IconVerticalSolidList"/>
    <dgm:cxn modelId="{E4040FAF-8A5D-493B-998E-CE951BEFC145}" type="presParOf" srcId="{269A724C-9C99-4854-8ECB-3E3E163BEAE3}" destId="{300EB7C4-F78B-46E3-9B3F-7E751CC28192}" srcOrd="14" destOrd="0" presId="urn:microsoft.com/office/officeart/2018/2/layout/IconVerticalSolidList"/>
    <dgm:cxn modelId="{30016DC3-0216-4D7A-B9B7-E3DB0F7A5D46}" type="presParOf" srcId="{300EB7C4-F78B-46E3-9B3F-7E751CC28192}" destId="{8443FB8E-5B3B-4251-B439-B8D5BF17F4C9}" srcOrd="0" destOrd="0" presId="urn:microsoft.com/office/officeart/2018/2/layout/IconVerticalSolidList"/>
    <dgm:cxn modelId="{7F84724A-2B2E-43F9-9FAC-2018088FA4E1}" type="presParOf" srcId="{300EB7C4-F78B-46E3-9B3F-7E751CC28192}" destId="{0F9BB5E2-4AF2-4D9E-ABC8-580C8BF2014E}" srcOrd="1" destOrd="0" presId="urn:microsoft.com/office/officeart/2018/2/layout/IconVerticalSolidList"/>
    <dgm:cxn modelId="{02A8822A-2E7E-4DB8-ABA7-F89FB0ABD06B}" type="presParOf" srcId="{300EB7C4-F78B-46E3-9B3F-7E751CC28192}" destId="{69CFA2D1-FF2E-46D4-AC53-6B70154958D8}" srcOrd="2" destOrd="0" presId="urn:microsoft.com/office/officeart/2018/2/layout/IconVerticalSolidList"/>
    <dgm:cxn modelId="{5AFAAA8B-175A-4492-9EC4-FA1CDDDDF3BD}" type="presParOf" srcId="{300EB7C4-F78B-46E3-9B3F-7E751CC28192}" destId="{327180FE-181B-477B-B55A-D1FFA02C021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8E4F70-63A1-4301-B4C8-BE1A7744210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3776057-2589-4386-97C2-3D7AEE366CBE}">
      <dgm:prSet/>
      <dgm:spPr/>
      <dgm:t>
        <a:bodyPr/>
        <a:lstStyle/>
        <a:p>
          <a:r>
            <a:rPr lang="en-US"/>
            <a:t>Incompletes</a:t>
          </a:r>
        </a:p>
      </dgm:t>
    </dgm:pt>
    <dgm:pt modelId="{0D5EEFD5-8B9D-42DD-B7F4-FCF4D1056D2B}" type="parTrans" cxnId="{2E038867-7A1E-4ABA-96CF-91AAFB85EF2E}">
      <dgm:prSet/>
      <dgm:spPr/>
      <dgm:t>
        <a:bodyPr/>
        <a:lstStyle/>
        <a:p>
          <a:endParaRPr lang="en-US"/>
        </a:p>
      </dgm:t>
    </dgm:pt>
    <dgm:pt modelId="{3F3047C7-6F44-4D78-BE8E-6AF00D68B057}" type="sibTrans" cxnId="{2E038867-7A1E-4ABA-96CF-91AAFB85EF2E}">
      <dgm:prSet/>
      <dgm:spPr/>
      <dgm:t>
        <a:bodyPr/>
        <a:lstStyle/>
        <a:p>
          <a:endParaRPr lang="en-US"/>
        </a:p>
      </dgm:t>
    </dgm:pt>
    <dgm:pt modelId="{833B8B16-04C8-41BC-9C1E-E04F593EC622}">
      <dgm:prSet/>
      <dgm:spPr/>
      <dgm:t>
        <a:bodyPr/>
        <a:lstStyle/>
        <a:p>
          <a:r>
            <a:rPr lang="en-US"/>
            <a:t>Make-Ups</a:t>
          </a:r>
        </a:p>
      </dgm:t>
    </dgm:pt>
    <dgm:pt modelId="{6C4D1A17-7601-43C9-AF93-9D9F6C0E22FD}" type="parTrans" cxnId="{05DE162F-E8BD-4544-BA41-0606AD229BEB}">
      <dgm:prSet/>
      <dgm:spPr/>
      <dgm:t>
        <a:bodyPr/>
        <a:lstStyle/>
        <a:p>
          <a:endParaRPr lang="en-US"/>
        </a:p>
      </dgm:t>
    </dgm:pt>
    <dgm:pt modelId="{4B1F1DA4-C08E-4E61-8623-8B05C78565D3}" type="sibTrans" cxnId="{05DE162F-E8BD-4544-BA41-0606AD229BEB}">
      <dgm:prSet/>
      <dgm:spPr/>
      <dgm:t>
        <a:bodyPr/>
        <a:lstStyle/>
        <a:p>
          <a:endParaRPr lang="en-US"/>
        </a:p>
      </dgm:t>
    </dgm:pt>
    <dgm:pt modelId="{08AC070F-D2F8-45F0-AF38-342E9B6706DA}">
      <dgm:prSet/>
      <dgm:spPr/>
      <dgm:t>
        <a:bodyPr/>
        <a:lstStyle/>
        <a:p>
          <a:r>
            <a:rPr lang="en-US"/>
            <a:t>Paper</a:t>
          </a:r>
        </a:p>
      </dgm:t>
    </dgm:pt>
    <dgm:pt modelId="{495487E8-4B84-4DBE-9000-5F9569223986}" type="parTrans" cxnId="{9E591BE3-07E6-4A88-8986-9AA070291755}">
      <dgm:prSet/>
      <dgm:spPr/>
      <dgm:t>
        <a:bodyPr/>
        <a:lstStyle/>
        <a:p>
          <a:endParaRPr lang="en-US"/>
        </a:p>
      </dgm:t>
    </dgm:pt>
    <dgm:pt modelId="{5E65F89D-078A-47AE-BB66-30F6D8A4C30D}" type="sibTrans" cxnId="{9E591BE3-07E6-4A88-8986-9AA070291755}">
      <dgm:prSet/>
      <dgm:spPr/>
      <dgm:t>
        <a:bodyPr/>
        <a:lstStyle/>
        <a:p>
          <a:endParaRPr lang="en-US"/>
        </a:p>
      </dgm:t>
    </dgm:pt>
    <dgm:pt modelId="{AA795CD3-FD47-40C4-9416-C15946B42D2D}">
      <dgm:prSet/>
      <dgm:spPr/>
      <dgm:t>
        <a:bodyPr/>
        <a:lstStyle/>
        <a:p>
          <a:r>
            <a:rPr lang="en-US"/>
            <a:t>The Last Day</a:t>
          </a:r>
        </a:p>
      </dgm:t>
    </dgm:pt>
    <dgm:pt modelId="{727AB2EF-3A7F-4C5E-AE95-1788A8DD8308}" type="parTrans" cxnId="{D33E3432-F47D-4139-8E57-158D2B3FCA6D}">
      <dgm:prSet/>
      <dgm:spPr/>
      <dgm:t>
        <a:bodyPr/>
        <a:lstStyle/>
        <a:p>
          <a:endParaRPr lang="en-US"/>
        </a:p>
      </dgm:t>
    </dgm:pt>
    <dgm:pt modelId="{84B3F7E1-3604-49EF-AAAB-634037AEE7E7}" type="sibTrans" cxnId="{D33E3432-F47D-4139-8E57-158D2B3FCA6D}">
      <dgm:prSet/>
      <dgm:spPr/>
      <dgm:t>
        <a:bodyPr/>
        <a:lstStyle/>
        <a:p>
          <a:endParaRPr lang="en-US"/>
        </a:p>
      </dgm:t>
    </dgm:pt>
    <dgm:pt modelId="{EF7E5369-A931-4B39-9B15-554ABFF9F884}">
      <dgm:prSet/>
      <dgm:spPr/>
      <dgm:t>
        <a:bodyPr/>
        <a:lstStyle/>
        <a:p>
          <a:r>
            <a:rPr lang="en-US"/>
            <a:t>Unusual/Special Circumstances</a:t>
          </a:r>
        </a:p>
      </dgm:t>
    </dgm:pt>
    <dgm:pt modelId="{4F22CEAA-044D-46BE-8C26-2CDDCF926B33}" type="parTrans" cxnId="{CAF5A745-7B81-4273-8B49-35AD097E48C4}">
      <dgm:prSet/>
      <dgm:spPr/>
      <dgm:t>
        <a:bodyPr/>
        <a:lstStyle/>
        <a:p>
          <a:endParaRPr lang="en-US"/>
        </a:p>
      </dgm:t>
    </dgm:pt>
    <dgm:pt modelId="{0CDB15F5-F593-4CCB-B300-E6CCB48532F2}" type="sibTrans" cxnId="{CAF5A745-7B81-4273-8B49-35AD097E48C4}">
      <dgm:prSet/>
      <dgm:spPr/>
      <dgm:t>
        <a:bodyPr/>
        <a:lstStyle/>
        <a:p>
          <a:endParaRPr lang="en-US"/>
        </a:p>
      </dgm:t>
    </dgm:pt>
    <dgm:pt modelId="{C5E01BE3-A7DA-40CA-8527-F1E0C47210F7}" type="pres">
      <dgm:prSet presAssocID="{008E4F70-63A1-4301-B4C8-BE1A77442109}" presName="root" presStyleCnt="0">
        <dgm:presLayoutVars>
          <dgm:dir/>
          <dgm:resizeHandles val="exact"/>
        </dgm:presLayoutVars>
      </dgm:prSet>
      <dgm:spPr/>
    </dgm:pt>
    <dgm:pt modelId="{9E52FFC7-7E5E-422E-9827-B8851C50C183}" type="pres">
      <dgm:prSet presAssocID="{A3776057-2589-4386-97C2-3D7AEE366CBE}" presName="compNode" presStyleCnt="0"/>
      <dgm:spPr/>
    </dgm:pt>
    <dgm:pt modelId="{94BCA0F1-FFBA-433D-8132-E35E86805D6E}" type="pres">
      <dgm:prSet presAssocID="{A3776057-2589-4386-97C2-3D7AEE366CBE}" presName="bgRect" presStyleLbl="bgShp" presStyleIdx="0" presStyleCnt="5"/>
      <dgm:spPr/>
    </dgm:pt>
    <dgm:pt modelId="{6EFA0618-68B4-481C-A2CD-5962E7EB8877}" type="pres">
      <dgm:prSet presAssocID="{A3776057-2589-4386-97C2-3D7AEE366CB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A154C220-07E2-455D-970A-FBD03476343A}" type="pres">
      <dgm:prSet presAssocID="{A3776057-2589-4386-97C2-3D7AEE366CBE}" presName="spaceRect" presStyleCnt="0"/>
      <dgm:spPr/>
    </dgm:pt>
    <dgm:pt modelId="{329C8054-795F-4398-87D0-ABF907E6677A}" type="pres">
      <dgm:prSet presAssocID="{A3776057-2589-4386-97C2-3D7AEE366CBE}" presName="parTx" presStyleLbl="revTx" presStyleIdx="0" presStyleCnt="5">
        <dgm:presLayoutVars>
          <dgm:chMax val="0"/>
          <dgm:chPref val="0"/>
        </dgm:presLayoutVars>
      </dgm:prSet>
      <dgm:spPr/>
    </dgm:pt>
    <dgm:pt modelId="{1853BFF7-6DEF-48F0-82ED-A435C15E96A3}" type="pres">
      <dgm:prSet presAssocID="{3F3047C7-6F44-4D78-BE8E-6AF00D68B057}" presName="sibTrans" presStyleCnt="0"/>
      <dgm:spPr/>
    </dgm:pt>
    <dgm:pt modelId="{545F1F38-375A-4466-88A9-5021C29C1884}" type="pres">
      <dgm:prSet presAssocID="{833B8B16-04C8-41BC-9C1E-E04F593EC622}" presName="compNode" presStyleCnt="0"/>
      <dgm:spPr/>
    </dgm:pt>
    <dgm:pt modelId="{09D70E97-A5E5-4DED-8E31-13A6D432DD58}" type="pres">
      <dgm:prSet presAssocID="{833B8B16-04C8-41BC-9C1E-E04F593EC622}" presName="bgRect" presStyleLbl="bgShp" presStyleIdx="1" presStyleCnt="5"/>
      <dgm:spPr/>
    </dgm:pt>
    <dgm:pt modelId="{3B6062CA-AE9F-4DE9-BD3D-A6017EA590B9}" type="pres">
      <dgm:prSet presAssocID="{833B8B16-04C8-41BC-9C1E-E04F593EC62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mono"/>
        </a:ext>
      </dgm:extLst>
    </dgm:pt>
    <dgm:pt modelId="{5FD3199D-4085-45BF-B325-79D42DCCE888}" type="pres">
      <dgm:prSet presAssocID="{833B8B16-04C8-41BC-9C1E-E04F593EC622}" presName="spaceRect" presStyleCnt="0"/>
      <dgm:spPr/>
    </dgm:pt>
    <dgm:pt modelId="{83651A3D-FE1E-4611-909B-2ACD78F7A5C5}" type="pres">
      <dgm:prSet presAssocID="{833B8B16-04C8-41BC-9C1E-E04F593EC622}" presName="parTx" presStyleLbl="revTx" presStyleIdx="1" presStyleCnt="5">
        <dgm:presLayoutVars>
          <dgm:chMax val="0"/>
          <dgm:chPref val="0"/>
        </dgm:presLayoutVars>
      </dgm:prSet>
      <dgm:spPr/>
    </dgm:pt>
    <dgm:pt modelId="{951FD7C2-C0A1-4713-9170-C43858B8A9D8}" type="pres">
      <dgm:prSet presAssocID="{4B1F1DA4-C08E-4E61-8623-8B05C78565D3}" presName="sibTrans" presStyleCnt="0"/>
      <dgm:spPr/>
    </dgm:pt>
    <dgm:pt modelId="{0097F3A7-EEFE-4020-9023-B986EA041DAF}" type="pres">
      <dgm:prSet presAssocID="{08AC070F-D2F8-45F0-AF38-342E9B6706DA}" presName="compNode" presStyleCnt="0"/>
      <dgm:spPr/>
    </dgm:pt>
    <dgm:pt modelId="{81BF4586-5ECD-46D7-B872-A9CC58BFA6F8}" type="pres">
      <dgm:prSet presAssocID="{08AC070F-D2F8-45F0-AF38-342E9B6706DA}" presName="bgRect" presStyleLbl="bgShp" presStyleIdx="2" presStyleCnt="5"/>
      <dgm:spPr/>
    </dgm:pt>
    <dgm:pt modelId="{6939EBD8-8914-4B24-BCF4-FB9F44887829}" type="pres">
      <dgm:prSet presAssocID="{08AC070F-D2F8-45F0-AF38-342E9B6706D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"/>
        </a:ext>
      </dgm:extLst>
    </dgm:pt>
    <dgm:pt modelId="{E65FA6C9-ED71-47D1-BE21-88E72466AC50}" type="pres">
      <dgm:prSet presAssocID="{08AC070F-D2F8-45F0-AF38-342E9B6706DA}" presName="spaceRect" presStyleCnt="0"/>
      <dgm:spPr/>
    </dgm:pt>
    <dgm:pt modelId="{91176DA2-D6F3-4574-BBD3-BCC7B67C3013}" type="pres">
      <dgm:prSet presAssocID="{08AC070F-D2F8-45F0-AF38-342E9B6706DA}" presName="parTx" presStyleLbl="revTx" presStyleIdx="2" presStyleCnt="5">
        <dgm:presLayoutVars>
          <dgm:chMax val="0"/>
          <dgm:chPref val="0"/>
        </dgm:presLayoutVars>
      </dgm:prSet>
      <dgm:spPr/>
    </dgm:pt>
    <dgm:pt modelId="{2B3214AC-E134-4727-96B3-A447DB408206}" type="pres">
      <dgm:prSet presAssocID="{5E65F89D-078A-47AE-BB66-30F6D8A4C30D}" presName="sibTrans" presStyleCnt="0"/>
      <dgm:spPr/>
    </dgm:pt>
    <dgm:pt modelId="{3088EEFD-B9D7-4BB7-B05F-E5DD50A6A9DC}" type="pres">
      <dgm:prSet presAssocID="{AA795CD3-FD47-40C4-9416-C15946B42D2D}" presName="compNode" presStyleCnt="0"/>
      <dgm:spPr/>
    </dgm:pt>
    <dgm:pt modelId="{2F2F1348-AF84-4535-B8CF-26DE89000871}" type="pres">
      <dgm:prSet presAssocID="{AA795CD3-FD47-40C4-9416-C15946B42D2D}" presName="bgRect" presStyleLbl="bgShp" presStyleIdx="3" presStyleCnt="5"/>
      <dgm:spPr/>
    </dgm:pt>
    <dgm:pt modelId="{3F4FEA47-4C48-49D2-8FA3-C58CAB047507}" type="pres">
      <dgm:prSet presAssocID="{AA795CD3-FD47-40C4-9416-C15946B42D2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8A920319-45C5-453F-8356-5F4310C691AE}" type="pres">
      <dgm:prSet presAssocID="{AA795CD3-FD47-40C4-9416-C15946B42D2D}" presName="spaceRect" presStyleCnt="0"/>
      <dgm:spPr/>
    </dgm:pt>
    <dgm:pt modelId="{A3113E9E-99CD-46CB-BCAA-0D4AAE417259}" type="pres">
      <dgm:prSet presAssocID="{AA795CD3-FD47-40C4-9416-C15946B42D2D}" presName="parTx" presStyleLbl="revTx" presStyleIdx="3" presStyleCnt="5">
        <dgm:presLayoutVars>
          <dgm:chMax val="0"/>
          <dgm:chPref val="0"/>
        </dgm:presLayoutVars>
      </dgm:prSet>
      <dgm:spPr/>
    </dgm:pt>
    <dgm:pt modelId="{88742039-549D-4CFA-BC72-B7F0B89985A4}" type="pres">
      <dgm:prSet presAssocID="{84B3F7E1-3604-49EF-AAAB-634037AEE7E7}" presName="sibTrans" presStyleCnt="0"/>
      <dgm:spPr/>
    </dgm:pt>
    <dgm:pt modelId="{C1E4F7CD-6D43-410D-8444-CA7257D30621}" type="pres">
      <dgm:prSet presAssocID="{EF7E5369-A931-4B39-9B15-554ABFF9F884}" presName="compNode" presStyleCnt="0"/>
      <dgm:spPr/>
    </dgm:pt>
    <dgm:pt modelId="{BCEAD09A-7354-43CE-A429-56A288ABC8DB}" type="pres">
      <dgm:prSet presAssocID="{EF7E5369-A931-4B39-9B15-554ABFF9F884}" presName="bgRect" presStyleLbl="bgShp" presStyleIdx="4" presStyleCnt="5"/>
      <dgm:spPr/>
    </dgm:pt>
    <dgm:pt modelId="{61CB357E-FE4B-4FAD-87F8-18354924E2E9}" type="pres">
      <dgm:prSet presAssocID="{EF7E5369-A931-4B39-9B15-554ABFF9F88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2F34FDB9-E8CB-4BD9-B869-CB5FB69A9AA1}" type="pres">
      <dgm:prSet presAssocID="{EF7E5369-A931-4B39-9B15-554ABFF9F884}" presName="spaceRect" presStyleCnt="0"/>
      <dgm:spPr/>
    </dgm:pt>
    <dgm:pt modelId="{C6B16F86-B9B6-42CA-BE60-6196F02183C2}" type="pres">
      <dgm:prSet presAssocID="{EF7E5369-A931-4B39-9B15-554ABFF9F88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05DE162F-E8BD-4544-BA41-0606AD229BEB}" srcId="{008E4F70-63A1-4301-B4C8-BE1A77442109}" destId="{833B8B16-04C8-41BC-9C1E-E04F593EC622}" srcOrd="1" destOrd="0" parTransId="{6C4D1A17-7601-43C9-AF93-9D9F6C0E22FD}" sibTransId="{4B1F1DA4-C08E-4E61-8623-8B05C78565D3}"/>
    <dgm:cxn modelId="{D33E3432-F47D-4139-8E57-158D2B3FCA6D}" srcId="{008E4F70-63A1-4301-B4C8-BE1A77442109}" destId="{AA795CD3-FD47-40C4-9416-C15946B42D2D}" srcOrd="3" destOrd="0" parTransId="{727AB2EF-3A7F-4C5E-AE95-1788A8DD8308}" sibTransId="{84B3F7E1-3604-49EF-AAAB-634037AEE7E7}"/>
    <dgm:cxn modelId="{CAF5A745-7B81-4273-8B49-35AD097E48C4}" srcId="{008E4F70-63A1-4301-B4C8-BE1A77442109}" destId="{EF7E5369-A931-4B39-9B15-554ABFF9F884}" srcOrd="4" destOrd="0" parTransId="{4F22CEAA-044D-46BE-8C26-2CDDCF926B33}" sibTransId="{0CDB15F5-F593-4CCB-B300-E6CCB48532F2}"/>
    <dgm:cxn modelId="{2E038867-7A1E-4ABA-96CF-91AAFB85EF2E}" srcId="{008E4F70-63A1-4301-B4C8-BE1A77442109}" destId="{A3776057-2589-4386-97C2-3D7AEE366CBE}" srcOrd="0" destOrd="0" parTransId="{0D5EEFD5-8B9D-42DD-B7F4-FCF4D1056D2B}" sibTransId="{3F3047C7-6F44-4D78-BE8E-6AF00D68B057}"/>
    <dgm:cxn modelId="{743BE349-357A-44CA-B27B-B7BD8D87045E}" type="presOf" srcId="{08AC070F-D2F8-45F0-AF38-342E9B6706DA}" destId="{91176DA2-D6F3-4574-BBD3-BCC7B67C3013}" srcOrd="0" destOrd="0" presId="urn:microsoft.com/office/officeart/2018/2/layout/IconVerticalSolidList"/>
    <dgm:cxn modelId="{E056347F-216D-4A8D-8783-880B29337947}" type="presOf" srcId="{008E4F70-63A1-4301-B4C8-BE1A77442109}" destId="{C5E01BE3-A7DA-40CA-8527-F1E0C47210F7}" srcOrd="0" destOrd="0" presId="urn:microsoft.com/office/officeart/2018/2/layout/IconVerticalSolidList"/>
    <dgm:cxn modelId="{775BB7A1-AA12-428A-A334-2975C0C879B8}" type="presOf" srcId="{AA795CD3-FD47-40C4-9416-C15946B42D2D}" destId="{A3113E9E-99CD-46CB-BCAA-0D4AAE417259}" srcOrd="0" destOrd="0" presId="urn:microsoft.com/office/officeart/2018/2/layout/IconVerticalSolidList"/>
    <dgm:cxn modelId="{24A256AE-DD17-473C-81FF-E4B831D8E4DF}" type="presOf" srcId="{EF7E5369-A931-4B39-9B15-554ABFF9F884}" destId="{C6B16F86-B9B6-42CA-BE60-6196F02183C2}" srcOrd="0" destOrd="0" presId="urn:microsoft.com/office/officeart/2018/2/layout/IconVerticalSolidList"/>
    <dgm:cxn modelId="{6A33DDB4-A992-4795-90F9-8CE7BF7699A8}" type="presOf" srcId="{833B8B16-04C8-41BC-9C1E-E04F593EC622}" destId="{83651A3D-FE1E-4611-909B-2ACD78F7A5C5}" srcOrd="0" destOrd="0" presId="urn:microsoft.com/office/officeart/2018/2/layout/IconVerticalSolidList"/>
    <dgm:cxn modelId="{029F62DF-9A45-447D-8553-356066CF52BB}" type="presOf" srcId="{A3776057-2589-4386-97C2-3D7AEE366CBE}" destId="{329C8054-795F-4398-87D0-ABF907E6677A}" srcOrd="0" destOrd="0" presId="urn:microsoft.com/office/officeart/2018/2/layout/IconVerticalSolidList"/>
    <dgm:cxn modelId="{9E591BE3-07E6-4A88-8986-9AA070291755}" srcId="{008E4F70-63A1-4301-B4C8-BE1A77442109}" destId="{08AC070F-D2F8-45F0-AF38-342E9B6706DA}" srcOrd="2" destOrd="0" parTransId="{495487E8-4B84-4DBE-9000-5F9569223986}" sibTransId="{5E65F89D-078A-47AE-BB66-30F6D8A4C30D}"/>
    <dgm:cxn modelId="{DE36655D-D3E4-41D4-97FA-AE16622FFF71}" type="presParOf" srcId="{C5E01BE3-A7DA-40CA-8527-F1E0C47210F7}" destId="{9E52FFC7-7E5E-422E-9827-B8851C50C183}" srcOrd="0" destOrd="0" presId="urn:microsoft.com/office/officeart/2018/2/layout/IconVerticalSolidList"/>
    <dgm:cxn modelId="{BBBF2B0D-2330-46A2-928A-78C0AE987199}" type="presParOf" srcId="{9E52FFC7-7E5E-422E-9827-B8851C50C183}" destId="{94BCA0F1-FFBA-433D-8132-E35E86805D6E}" srcOrd="0" destOrd="0" presId="urn:microsoft.com/office/officeart/2018/2/layout/IconVerticalSolidList"/>
    <dgm:cxn modelId="{5595E666-9AE7-4D25-920B-5C62289B0ACB}" type="presParOf" srcId="{9E52FFC7-7E5E-422E-9827-B8851C50C183}" destId="{6EFA0618-68B4-481C-A2CD-5962E7EB8877}" srcOrd="1" destOrd="0" presId="urn:microsoft.com/office/officeart/2018/2/layout/IconVerticalSolidList"/>
    <dgm:cxn modelId="{1C5EF19D-B4F9-4814-B3A8-1DB42D1BB1F8}" type="presParOf" srcId="{9E52FFC7-7E5E-422E-9827-B8851C50C183}" destId="{A154C220-07E2-455D-970A-FBD03476343A}" srcOrd="2" destOrd="0" presId="urn:microsoft.com/office/officeart/2018/2/layout/IconVerticalSolidList"/>
    <dgm:cxn modelId="{072AC3DC-B03A-49CA-B211-53E8D99AC678}" type="presParOf" srcId="{9E52FFC7-7E5E-422E-9827-B8851C50C183}" destId="{329C8054-795F-4398-87D0-ABF907E6677A}" srcOrd="3" destOrd="0" presId="urn:microsoft.com/office/officeart/2018/2/layout/IconVerticalSolidList"/>
    <dgm:cxn modelId="{1F97493E-60CE-4E03-A429-B2AF25A3EFCA}" type="presParOf" srcId="{C5E01BE3-A7DA-40CA-8527-F1E0C47210F7}" destId="{1853BFF7-6DEF-48F0-82ED-A435C15E96A3}" srcOrd="1" destOrd="0" presId="urn:microsoft.com/office/officeart/2018/2/layout/IconVerticalSolidList"/>
    <dgm:cxn modelId="{1256F770-638B-4ACE-B420-D2F0A15C29BB}" type="presParOf" srcId="{C5E01BE3-A7DA-40CA-8527-F1E0C47210F7}" destId="{545F1F38-375A-4466-88A9-5021C29C1884}" srcOrd="2" destOrd="0" presId="urn:microsoft.com/office/officeart/2018/2/layout/IconVerticalSolidList"/>
    <dgm:cxn modelId="{E5674E4C-5168-44A5-8882-11990983A5F4}" type="presParOf" srcId="{545F1F38-375A-4466-88A9-5021C29C1884}" destId="{09D70E97-A5E5-4DED-8E31-13A6D432DD58}" srcOrd="0" destOrd="0" presId="urn:microsoft.com/office/officeart/2018/2/layout/IconVerticalSolidList"/>
    <dgm:cxn modelId="{B2BDC450-793C-4A38-A4C2-2E5C7A820038}" type="presParOf" srcId="{545F1F38-375A-4466-88A9-5021C29C1884}" destId="{3B6062CA-AE9F-4DE9-BD3D-A6017EA590B9}" srcOrd="1" destOrd="0" presId="urn:microsoft.com/office/officeart/2018/2/layout/IconVerticalSolidList"/>
    <dgm:cxn modelId="{4E05717B-0C99-4448-B22E-4F4CE08AB27E}" type="presParOf" srcId="{545F1F38-375A-4466-88A9-5021C29C1884}" destId="{5FD3199D-4085-45BF-B325-79D42DCCE888}" srcOrd="2" destOrd="0" presId="urn:microsoft.com/office/officeart/2018/2/layout/IconVerticalSolidList"/>
    <dgm:cxn modelId="{18C6EBC0-66E4-41E7-8723-3323641F02FC}" type="presParOf" srcId="{545F1F38-375A-4466-88A9-5021C29C1884}" destId="{83651A3D-FE1E-4611-909B-2ACD78F7A5C5}" srcOrd="3" destOrd="0" presId="urn:microsoft.com/office/officeart/2018/2/layout/IconVerticalSolidList"/>
    <dgm:cxn modelId="{2047F61A-2338-4675-92CC-8676DF6C7C23}" type="presParOf" srcId="{C5E01BE3-A7DA-40CA-8527-F1E0C47210F7}" destId="{951FD7C2-C0A1-4713-9170-C43858B8A9D8}" srcOrd="3" destOrd="0" presId="urn:microsoft.com/office/officeart/2018/2/layout/IconVerticalSolidList"/>
    <dgm:cxn modelId="{24E7FFB0-B013-47A3-B032-E4DC59A198F1}" type="presParOf" srcId="{C5E01BE3-A7DA-40CA-8527-F1E0C47210F7}" destId="{0097F3A7-EEFE-4020-9023-B986EA041DAF}" srcOrd="4" destOrd="0" presId="urn:microsoft.com/office/officeart/2018/2/layout/IconVerticalSolidList"/>
    <dgm:cxn modelId="{04D59113-F5F3-49AA-9207-B3842149D640}" type="presParOf" srcId="{0097F3A7-EEFE-4020-9023-B986EA041DAF}" destId="{81BF4586-5ECD-46D7-B872-A9CC58BFA6F8}" srcOrd="0" destOrd="0" presId="urn:microsoft.com/office/officeart/2018/2/layout/IconVerticalSolidList"/>
    <dgm:cxn modelId="{3F28C985-647D-44F4-AFD3-E3DC608175B8}" type="presParOf" srcId="{0097F3A7-EEFE-4020-9023-B986EA041DAF}" destId="{6939EBD8-8914-4B24-BCF4-FB9F44887829}" srcOrd="1" destOrd="0" presId="urn:microsoft.com/office/officeart/2018/2/layout/IconVerticalSolidList"/>
    <dgm:cxn modelId="{A31C47E0-A879-4920-861F-5B3E07CD6B4C}" type="presParOf" srcId="{0097F3A7-EEFE-4020-9023-B986EA041DAF}" destId="{E65FA6C9-ED71-47D1-BE21-88E72466AC50}" srcOrd="2" destOrd="0" presId="urn:microsoft.com/office/officeart/2018/2/layout/IconVerticalSolidList"/>
    <dgm:cxn modelId="{CF0AB3DF-2D50-434C-BFD5-5CD3B57898E6}" type="presParOf" srcId="{0097F3A7-EEFE-4020-9023-B986EA041DAF}" destId="{91176DA2-D6F3-4574-BBD3-BCC7B67C3013}" srcOrd="3" destOrd="0" presId="urn:microsoft.com/office/officeart/2018/2/layout/IconVerticalSolidList"/>
    <dgm:cxn modelId="{C7E317AD-D3A8-472C-AA50-21A48FFD34B7}" type="presParOf" srcId="{C5E01BE3-A7DA-40CA-8527-F1E0C47210F7}" destId="{2B3214AC-E134-4727-96B3-A447DB408206}" srcOrd="5" destOrd="0" presId="urn:microsoft.com/office/officeart/2018/2/layout/IconVerticalSolidList"/>
    <dgm:cxn modelId="{B5299B0B-3532-43EB-90A8-BE9CC0612F0B}" type="presParOf" srcId="{C5E01BE3-A7DA-40CA-8527-F1E0C47210F7}" destId="{3088EEFD-B9D7-4BB7-B05F-E5DD50A6A9DC}" srcOrd="6" destOrd="0" presId="urn:microsoft.com/office/officeart/2018/2/layout/IconVerticalSolidList"/>
    <dgm:cxn modelId="{4B98E73E-6C38-4B07-BB94-CDF8FD1BB638}" type="presParOf" srcId="{3088EEFD-B9D7-4BB7-B05F-E5DD50A6A9DC}" destId="{2F2F1348-AF84-4535-B8CF-26DE89000871}" srcOrd="0" destOrd="0" presId="urn:microsoft.com/office/officeart/2018/2/layout/IconVerticalSolidList"/>
    <dgm:cxn modelId="{E5CE9495-053C-4A4B-A5A4-E005005E1EB1}" type="presParOf" srcId="{3088EEFD-B9D7-4BB7-B05F-E5DD50A6A9DC}" destId="{3F4FEA47-4C48-49D2-8FA3-C58CAB047507}" srcOrd="1" destOrd="0" presId="urn:microsoft.com/office/officeart/2018/2/layout/IconVerticalSolidList"/>
    <dgm:cxn modelId="{BEBF6411-7B1B-48FC-873F-B6B291607978}" type="presParOf" srcId="{3088EEFD-B9D7-4BB7-B05F-E5DD50A6A9DC}" destId="{8A920319-45C5-453F-8356-5F4310C691AE}" srcOrd="2" destOrd="0" presId="urn:microsoft.com/office/officeart/2018/2/layout/IconVerticalSolidList"/>
    <dgm:cxn modelId="{6C532270-17CB-472D-8A06-D083D31F6589}" type="presParOf" srcId="{3088EEFD-B9D7-4BB7-B05F-E5DD50A6A9DC}" destId="{A3113E9E-99CD-46CB-BCAA-0D4AAE417259}" srcOrd="3" destOrd="0" presId="urn:microsoft.com/office/officeart/2018/2/layout/IconVerticalSolidList"/>
    <dgm:cxn modelId="{1800C510-2D50-4572-AA4A-B1886AB8991C}" type="presParOf" srcId="{C5E01BE3-A7DA-40CA-8527-F1E0C47210F7}" destId="{88742039-549D-4CFA-BC72-B7F0B89985A4}" srcOrd="7" destOrd="0" presId="urn:microsoft.com/office/officeart/2018/2/layout/IconVerticalSolidList"/>
    <dgm:cxn modelId="{BD1631D6-7EB6-4800-BDAE-168994DDDC9D}" type="presParOf" srcId="{C5E01BE3-A7DA-40CA-8527-F1E0C47210F7}" destId="{C1E4F7CD-6D43-410D-8444-CA7257D30621}" srcOrd="8" destOrd="0" presId="urn:microsoft.com/office/officeart/2018/2/layout/IconVerticalSolidList"/>
    <dgm:cxn modelId="{DA6E7741-68A0-4EE9-BE81-7A152EB9B35F}" type="presParOf" srcId="{C1E4F7CD-6D43-410D-8444-CA7257D30621}" destId="{BCEAD09A-7354-43CE-A429-56A288ABC8DB}" srcOrd="0" destOrd="0" presId="urn:microsoft.com/office/officeart/2018/2/layout/IconVerticalSolidList"/>
    <dgm:cxn modelId="{1072B3ED-E702-40CA-980E-C1FC29568D63}" type="presParOf" srcId="{C1E4F7CD-6D43-410D-8444-CA7257D30621}" destId="{61CB357E-FE4B-4FAD-87F8-18354924E2E9}" srcOrd="1" destOrd="0" presId="urn:microsoft.com/office/officeart/2018/2/layout/IconVerticalSolidList"/>
    <dgm:cxn modelId="{5A2D27AE-7205-46B6-B3B9-3AD728AB9469}" type="presParOf" srcId="{C1E4F7CD-6D43-410D-8444-CA7257D30621}" destId="{2F34FDB9-E8CB-4BD9-B869-CB5FB69A9AA1}" srcOrd="2" destOrd="0" presId="urn:microsoft.com/office/officeart/2018/2/layout/IconVerticalSolidList"/>
    <dgm:cxn modelId="{2B571275-353A-479D-B53E-1E5E4D0ADC7C}" type="presParOf" srcId="{C1E4F7CD-6D43-410D-8444-CA7257D30621}" destId="{C6B16F86-B9B6-42CA-BE60-6196F02183C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D8A420-9A0C-499F-AF04-4051DEAF6AC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E8F006F-3A08-48B8-A68B-43259AF02DE8}">
      <dgm:prSet/>
      <dgm:spPr/>
      <dgm:t>
        <a:bodyPr/>
        <a:lstStyle/>
        <a:p>
          <a:r>
            <a:rPr lang="en-US"/>
            <a:t>Draft Due</a:t>
          </a:r>
        </a:p>
      </dgm:t>
    </dgm:pt>
    <dgm:pt modelId="{C6C1DD28-5023-4869-88A0-AD5F511B880C}" type="parTrans" cxnId="{C06BD4AC-05ED-4815-BCF5-F8197273AFCF}">
      <dgm:prSet/>
      <dgm:spPr/>
      <dgm:t>
        <a:bodyPr/>
        <a:lstStyle/>
        <a:p>
          <a:endParaRPr lang="en-US"/>
        </a:p>
      </dgm:t>
    </dgm:pt>
    <dgm:pt modelId="{B5B1207A-F553-4CE9-A579-BF5E6AEFC93F}" type="sibTrans" cxnId="{C06BD4AC-05ED-4815-BCF5-F8197273AFCF}">
      <dgm:prSet/>
      <dgm:spPr/>
      <dgm:t>
        <a:bodyPr/>
        <a:lstStyle/>
        <a:p>
          <a:endParaRPr lang="en-US"/>
        </a:p>
      </dgm:t>
    </dgm:pt>
    <dgm:pt modelId="{FEE250C0-EB90-4DBA-9043-6E16CA75A816}">
      <dgm:prSet/>
      <dgm:spPr/>
      <dgm:t>
        <a:bodyPr/>
        <a:lstStyle/>
        <a:p>
          <a:r>
            <a:rPr lang="en-US"/>
            <a:t>Draft Deadline</a:t>
          </a:r>
        </a:p>
      </dgm:t>
    </dgm:pt>
    <dgm:pt modelId="{3DCC6135-1A2E-4587-A787-5A12DE754A7B}" type="parTrans" cxnId="{A0529A61-A9D6-4992-B71E-86E14298A8CD}">
      <dgm:prSet/>
      <dgm:spPr/>
      <dgm:t>
        <a:bodyPr/>
        <a:lstStyle/>
        <a:p>
          <a:endParaRPr lang="en-US"/>
        </a:p>
      </dgm:t>
    </dgm:pt>
    <dgm:pt modelId="{F540E4E4-7580-4ACA-892E-5875F9B2E09F}" type="sibTrans" cxnId="{A0529A61-A9D6-4992-B71E-86E14298A8CD}">
      <dgm:prSet/>
      <dgm:spPr/>
      <dgm:t>
        <a:bodyPr/>
        <a:lstStyle/>
        <a:p>
          <a:endParaRPr lang="en-US"/>
        </a:p>
      </dgm:t>
    </dgm:pt>
    <dgm:pt modelId="{CBDAA772-7DBE-46E8-BA3D-7E3504F94C62}">
      <dgm:prSet/>
      <dgm:spPr/>
      <dgm:t>
        <a:bodyPr/>
        <a:lstStyle/>
        <a:p>
          <a:r>
            <a:rPr lang="en-US"/>
            <a:t>Paper “On Time Bonus” Deadline Date</a:t>
          </a:r>
        </a:p>
      </dgm:t>
    </dgm:pt>
    <dgm:pt modelId="{CD4D4C76-7C08-42A8-8E9A-06AC0D0ED57E}" type="parTrans" cxnId="{9ACAA90B-8A14-4EF6-B456-91BE140B848C}">
      <dgm:prSet/>
      <dgm:spPr/>
      <dgm:t>
        <a:bodyPr/>
        <a:lstStyle/>
        <a:p>
          <a:endParaRPr lang="en-US"/>
        </a:p>
      </dgm:t>
    </dgm:pt>
    <dgm:pt modelId="{57E51078-952B-4613-BF4B-8F072C5C4D97}" type="sibTrans" cxnId="{9ACAA90B-8A14-4EF6-B456-91BE140B848C}">
      <dgm:prSet/>
      <dgm:spPr/>
      <dgm:t>
        <a:bodyPr/>
        <a:lstStyle/>
        <a:p>
          <a:endParaRPr lang="en-US"/>
        </a:p>
      </dgm:t>
    </dgm:pt>
    <dgm:pt modelId="{304FB649-DF5B-4E29-9C8A-900D3018E2AE}">
      <dgm:prSet/>
      <dgm:spPr/>
      <dgm:t>
        <a:bodyPr/>
        <a:lstStyle/>
        <a:p>
          <a:r>
            <a:rPr lang="en-US"/>
            <a:t>Paper “Emergency” Deadline</a:t>
          </a:r>
        </a:p>
      </dgm:t>
    </dgm:pt>
    <dgm:pt modelId="{2435775C-D93A-41A6-96D9-B3F417B72C42}" type="parTrans" cxnId="{C45F9FB7-BAA3-40E5-B95E-B324B7CE19B9}">
      <dgm:prSet/>
      <dgm:spPr/>
      <dgm:t>
        <a:bodyPr/>
        <a:lstStyle/>
        <a:p>
          <a:endParaRPr lang="en-US"/>
        </a:p>
      </dgm:t>
    </dgm:pt>
    <dgm:pt modelId="{755AF8D7-9C95-4FC5-8245-F803D0D278F1}" type="sibTrans" cxnId="{C45F9FB7-BAA3-40E5-B95E-B324B7CE19B9}">
      <dgm:prSet/>
      <dgm:spPr/>
      <dgm:t>
        <a:bodyPr/>
        <a:lstStyle/>
        <a:p>
          <a:endParaRPr lang="en-US"/>
        </a:p>
      </dgm:t>
    </dgm:pt>
    <dgm:pt modelId="{3F9584EC-7DFF-40DC-A2A9-4AB3028977EF}">
      <dgm:prSet/>
      <dgm:spPr/>
      <dgm:t>
        <a:bodyPr/>
        <a:lstStyle/>
        <a:p>
          <a:r>
            <a:rPr lang="en-US"/>
            <a:t>50% Grade Paper Deadline</a:t>
          </a:r>
        </a:p>
      </dgm:t>
    </dgm:pt>
    <dgm:pt modelId="{68A0679B-5EC4-4708-91E8-7014762E315D}" type="parTrans" cxnId="{302A6B58-88D4-4000-9A2C-4600C7B40CD2}">
      <dgm:prSet/>
      <dgm:spPr/>
      <dgm:t>
        <a:bodyPr/>
        <a:lstStyle/>
        <a:p>
          <a:endParaRPr lang="en-US"/>
        </a:p>
      </dgm:t>
    </dgm:pt>
    <dgm:pt modelId="{6AC4841D-28BA-482B-86CF-6A2D4F950425}" type="sibTrans" cxnId="{302A6B58-88D4-4000-9A2C-4600C7B40CD2}">
      <dgm:prSet/>
      <dgm:spPr/>
      <dgm:t>
        <a:bodyPr/>
        <a:lstStyle/>
        <a:p>
          <a:endParaRPr lang="en-US"/>
        </a:p>
      </dgm:t>
    </dgm:pt>
    <dgm:pt modelId="{32ECEADE-B13F-402E-874D-B96F124E1B1A}">
      <dgm:prSet/>
      <dgm:spPr/>
      <dgm:t>
        <a:bodyPr/>
        <a:lstStyle/>
        <a:p>
          <a:r>
            <a:rPr lang="en-US"/>
            <a:t>Paper Extensions &amp; Excuses</a:t>
          </a:r>
        </a:p>
      </dgm:t>
    </dgm:pt>
    <dgm:pt modelId="{5CE3CAF2-ABC6-4260-A06A-03C46F466170}" type="parTrans" cxnId="{676413EE-903E-41DF-841E-9E274EA91AFE}">
      <dgm:prSet/>
      <dgm:spPr/>
      <dgm:t>
        <a:bodyPr/>
        <a:lstStyle/>
        <a:p>
          <a:endParaRPr lang="en-US"/>
        </a:p>
      </dgm:t>
    </dgm:pt>
    <dgm:pt modelId="{0C8464EB-826D-4F5F-B5B3-D08568A114EC}" type="sibTrans" cxnId="{676413EE-903E-41DF-841E-9E274EA91AFE}">
      <dgm:prSet/>
      <dgm:spPr/>
      <dgm:t>
        <a:bodyPr/>
        <a:lstStyle/>
        <a:p>
          <a:endParaRPr lang="en-US"/>
        </a:p>
      </dgm:t>
    </dgm:pt>
    <dgm:pt modelId="{D8F81448-287F-483A-A82E-4162EF028DB1}">
      <dgm:prSet/>
      <dgm:spPr/>
      <dgm:t>
        <a:bodyPr/>
        <a:lstStyle/>
        <a:p>
          <a:r>
            <a:rPr lang="en-US"/>
            <a:t>Extension</a:t>
          </a:r>
        </a:p>
      </dgm:t>
    </dgm:pt>
    <dgm:pt modelId="{7F450A15-CB88-46CA-B039-784E7B2B82C3}" type="parTrans" cxnId="{9D09CD77-94EC-427C-80D3-73BAF2A39438}">
      <dgm:prSet/>
      <dgm:spPr/>
      <dgm:t>
        <a:bodyPr/>
        <a:lstStyle/>
        <a:p>
          <a:endParaRPr lang="en-US"/>
        </a:p>
      </dgm:t>
    </dgm:pt>
    <dgm:pt modelId="{CE632302-7487-4923-9DC8-8F2AC36753CB}" type="sibTrans" cxnId="{9D09CD77-94EC-427C-80D3-73BAF2A39438}">
      <dgm:prSet/>
      <dgm:spPr/>
      <dgm:t>
        <a:bodyPr/>
        <a:lstStyle/>
        <a:p>
          <a:endParaRPr lang="en-US"/>
        </a:p>
      </dgm:t>
    </dgm:pt>
    <dgm:pt modelId="{46972CDB-CDCF-4549-9589-4E434223A3BA}">
      <dgm:prSet/>
      <dgm:spPr/>
      <dgm:t>
        <a:bodyPr/>
        <a:lstStyle/>
        <a:p>
          <a:r>
            <a:rPr lang="en-US"/>
            <a:t>Special Extension</a:t>
          </a:r>
        </a:p>
      </dgm:t>
    </dgm:pt>
    <dgm:pt modelId="{80337DC3-5D06-437D-80A3-8E5608165D1C}" type="parTrans" cxnId="{7AF5A7FB-4534-433B-A7EE-C39AD5697597}">
      <dgm:prSet/>
      <dgm:spPr/>
      <dgm:t>
        <a:bodyPr/>
        <a:lstStyle/>
        <a:p>
          <a:endParaRPr lang="en-US"/>
        </a:p>
      </dgm:t>
    </dgm:pt>
    <dgm:pt modelId="{7EFA938B-29D7-41E1-A3E4-88FD65453199}" type="sibTrans" cxnId="{7AF5A7FB-4534-433B-A7EE-C39AD5697597}">
      <dgm:prSet/>
      <dgm:spPr/>
      <dgm:t>
        <a:bodyPr/>
        <a:lstStyle/>
        <a:p>
          <a:endParaRPr lang="en-US"/>
        </a:p>
      </dgm:t>
    </dgm:pt>
    <dgm:pt modelId="{0FE597D6-7B5A-4D78-8CA2-FD9EBE89349F}" type="pres">
      <dgm:prSet presAssocID="{59D8A420-9A0C-499F-AF04-4051DEAF6AC7}" presName="root" presStyleCnt="0">
        <dgm:presLayoutVars>
          <dgm:dir/>
          <dgm:resizeHandles val="exact"/>
        </dgm:presLayoutVars>
      </dgm:prSet>
      <dgm:spPr/>
    </dgm:pt>
    <dgm:pt modelId="{D3294C61-B63A-4925-882C-7CB4CB00FA99}" type="pres">
      <dgm:prSet presAssocID="{DE8F006F-3A08-48B8-A68B-43259AF02DE8}" presName="compNode" presStyleCnt="0"/>
      <dgm:spPr/>
    </dgm:pt>
    <dgm:pt modelId="{A576CDC0-73E5-4562-87D2-4FCB4F0710DF}" type="pres">
      <dgm:prSet presAssocID="{DE8F006F-3A08-48B8-A68B-43259AF02DE8}" presName="bgRect" presStyleLbl="bgShp" presStyleIdx="0" presStyleCnt="6"/>
      <dgm:spPr/>
    </dgm:pt>
    <dgm:pt modelId="{AE6A0C44-D316-416A-81F9-4D72B0D3B7D0}" type="pres">
      <dgm:prSet presAssocID="{DE8F006F-3A08-48B8-A68B-43259AF02DE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5DD7C2A-9C76-49E1-AC1B-6C42E89BD65C}" type="pres">
      <dgm:prSet presAssocID="{DE8F006F-3A08-48B8-A68B-43259AF02DE8}" presName="spaceRect" presStyleCnt="0"/>
      <dgm:spPr/>
    </dgm:pt>
    <dgm:pt modelId="{49F6E76E-F5AD-4259-B870-0DDE73196BA0}" type="pres">
      <dgm:prSet presAssocID="{DE8F006F-3A08-48B8-A68B-43259AF02DE8}" presName="parTx" presStyleLbl="revTx" presStyleIdx="0" presStyleCnt="7">
        <dgm:presLayoutVars>
          <dgm:chMax val="0"/>
          <dgm:chPref val="0"/>
        </dgm:presLayoutVars>
      </dgm:prSet>
      <dgm:spPr/>
    </dgm:pt>
    <dgm:pt modelId="{3F3F4EFE-C64B-4727-9BB5-79FB87D62104}" type="pres">
      <dgm:prSet presAssocID="{B5B1207A-F553-4CE9-A579-BF5E6AEFC93F}" presName="sibTrans" presStyleCnt="0"/>
      <dgm:spPr/>
    </dgm:pt>
    <dgm:pt modelId="{54605697-A2A6-4813-BD80-4927F10208D7}" type="pres">
      <dgm:prSet presAssocID="{FEE250C0-EB90-4DBA-9043-6E16CA75A816}" presName="compNode" presStyleCnt="0"/>
      <dgm:spPr/>
    </dgm:pt>
    <dgm:pt modelId="{07D44F27-D5F3-4299-B441-9A8FFA96BE21}" type="pres">
      <dgm:prSet presAssocID="{FEE250C0-EB90-4DBA-9043-6E16CA75A816}" presName="bgRect" presStyleLbl="bgShp" presStyleIdx="1" presStyleCnt="6"/>
      <dgm:spPr/>
    </dgm:pt>
    <dgm:pt modelId="{BB72DB63-5E39-4A5E-9449-E5C91AC2E79F}" type="pres">
      <dgm:prSet presAssocID="{FEE250C0-EB90-4DBA-9043-6E16CA75A81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5005ECDE-E95B-4049-B9A1-B4BD72499C5A}" type="pres">
      <dgm:prSet presAssocID="{FEE250C0-EB90-4DBA-9043-6E16CA75A816}" presName="spaceRect" presStyleCnt="0"/>
      <dgm:spPr/>
    </dgm:pt>
    <dgm:pt modelId="{6423E8F4-E8E3-4537-A89A-83770894E9FE}" type="pres">
      <dgm:prSet presAssocID="{FEE250C0-EB90-4DBA-9043-6E16CA75A816}" presName="parTx" presStyleLbl="revTx" presStyleIdx="1" presStyleCnt="7">
        <dgm:presLayoutVars>
          <dgm:chMax val="0"/>
          <dgm:chPref val="0"/>
        </dgm:presLayoutVars>
      </dgm:prSet>
      <dgm:spPr/>
    </dgm:pt>
    <dgm:pt modelId="{B6C2C04A-0863-4775-8A7D-F1FD4801753E}" type="pres">
      <dgm:prSet presAssocID="{F540E4E4-7580-4ACA-892E-5875F9B2E09F}" presName="sibTrans" presStyleCnt="0"/>
      <dgm:spPr/>
    </dgm:pt>
    <dgm:pt modelId="{8D1E0016-255C-4412-BB14-87C49D0EF781}" type="pres">
      <dgm:prSet presAssocID="{CBDAA772-7DBE-46E8-BA3D-7E3504F94C62}" presName="compNode" presStyleCnt="0"/>
      <dgm:spPr/>
    </dgm:pt>
    <dgm:pt modelId="{0EACDFFD-80BC-4F4A-9FF0-EFD4A9DDE4CC}" type="pres">
      <dgm:prSet presAssocID="{CBDAA772-7DBE-46E8-BA3D-7E3504F94C62}" presName="bgRect" presStyleLbl="bgShp" presStyleIdx="2" presStyleCnt="6"/>
      <dgm:spPr/>
    </dgm:pt>
    <dgm:pt modelId="{09F7CD79-D12F-49AE-A60E-D15974233521}" type="pres">
      <dgm:prSet presAssocID="{CBDAA772-7DBE-46E8-BA3D-7E3504F94C6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89497894-F07E-4420-A824-47F51C051B9E}" type="pres">
      <dgm:prSet presAssocID="{CBDAA772-7DBE-46E8-BA3D-7E3504F94C62}" presName="spaceRect" presStyleCnt="0"/>
      <dgm:spPr/>
    </dgm:pt>
    <dgm:pt modelId="{99CBD7A7-315B-430F-892B-F0EE567A6334}" type="pres">
      <dgm:prSet presAssocID="{CBDAA772-7DBE-46E8-BA3D-7E3504F94C62}" presName="parTx" presStyleLbl="revTx" presStyleIdx="2" presStyleCnt="7">
        <dgm:presLayoutVars>
          <dgm:chMax val="0"/>
          <dgm:chPref val="0"/>
        </dgm:presLayoutVars>
      </dgm:prSet>
      <dgm:spPr/>
    </dgm:pt>
    <dgm:pt modelId="{8D302753-2626-4519-AF07-5256D988A0A2}" type="pres">
      <dgm:prSet presAssocID="{57E51078-952B-4613-BF4B-8F072C5C4D97}" presName="sibTrans" presStyleCnt="0"/>
      <dgm:spPr/>
    </dgm:pt>
    <dgm:pt modelId="{58D2774C-92AA-4A66-AC37-8328A2651DD3}" type="pres">
      <dgm:prSet presAssocID="{304FB649-DF5B-4E29-9C8A-900D3018E2AE}" presName="compNode" presStyleCnt="0"/>
      <dgm:spPr/>
    </dgm:pt>
    <dgm:pt modelId="{C655722F-0793-420F-9E85-579A22EAC2AC}" type="pres">
      <dgm:prSet presAssocID="{304FB649-DF5B-4E29-9C8A-900D3018E2AE}" presName="bgRect" presStyleLbl="bgShp" presStyleIdx="3" presStyleCnt="6"/>
      <dgm:spPr/>
    </dgm:pt>
    <dgm:pt modelId="{BD97204D-4D64-4D76-9BCE-7BE24BF91932}" type="pres">
      <dgm:prSet presAssocID="{304FB649-DF5B-4E29-9C8A-900D3018E2A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7324D3D4-2DBF-459B-959E-B09A8BCE7C4F}" type="pres">
      <dgm:prSet presAssocID="{304FB649-DF5B-4E29-9C8A-900D3018E2AE}" presName="spaceRect" presStyleCnt="0"/>
      <dgm:spPr/>
    </dgm:pt>
    <dgm:pt modelId="{9FA52E67-47E4-4A2E-B4F6-44907761B4EF}" type="pres">
      <dgm:prSet presAssocID="{304FB649-DF5B-4E29-9C8A-900D3018E2AE}" presName="parTx" presStyleLbl="revTx" presStyleIdx="3" presStyleCnt="7">
        <dgm:presLayoutVars>
          <dgm:chMax val="0"/>
          <dgm:chPref val="0"/>
        </dgm:presLayoutVars>
      </dgm:prSet>
      <dgm:spPr/>
    </dgm:pt>
    <dgm:pt modelId="{9CA219E4-2791-4C00-88A0-35A0A862311D}" type="pres">
      <dgm:prSet presAssocID="{755AF8D7-9C95-4FC5-8245-F803D0D278F1}" presName="sibTrans" presStyleCnt="0"/>
      <dgm:spPr/>
    </dgm:pt>
    <dgm:pt modelId="{5D57FF13-99CE-4EA1-8335-3F0C653BFE54}" type="pres">
      <dgm:prSet presAssocID="{3F9584EC-7DFF-40DC-A2A9-4AB3028977EF}" presName="compNode" presStyleCnt="0"/>
      <dgm:spPr/>
    </dgm:pt>
    <dgm:pt modelId="{D3BCFF55-9A4B-48F3-8F8A-94DDD696E4E5}" type="pres">
      <dgm:prSet presAssocID="{3F9584EC-7DFF-40DC-A2A9-4AB3028977EF}" presName="bgRect" presStyleLbl="bgShp" presStyleIdx="4" presStyleCnt="6"/>
      <dgm:spPr/>
    </dgm:pt>
    <dgm:pt modelId="{B9633B2D-481A-4E5B-B089-03C170930CA3}" type="pres">
      <dgm:prSet presAssocID="{3F9584EC-7DFF-40DC-A2A9-4AB3028977EF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30200F21-A438-4B5A-BF48-E727A86ADD0E}" type="pres">
      <dgm:prSet presAssocID="{3F9584EC-7DFF-40DC-A2A9-4AB3028977EF}" presName="spaceRect" presStyleCnt="0"/>
      <dgm:spPr/>
    </dgm:pt>
    <dgm:pt modelId="{2878574D-42AA-43A5-93B4-8E9859C35A9D}" type="pres">
      <dgm:prSet presAssocID="{3F9584EC-7DFF-40DC-A2A9-4AB3028977EF}" presName="parTx" presStyleLbl="revTx" presStyleIdx="4" presStyleCnt="7">
        <dgm:presLayoutVars>
          <dgm:chMax val="0"/>
          <dgm:chPref val="0"/>
        </dgm:presLayoutVars>
      </dgm:prSet>
      <dgm:spPr/>
    </dgm:pt>
    <dgm:pt modelId="{2C2DBFCF-748A-4498-9F9F-D40166AC59B1}" type="pres">
      <dgm:prSet presAssocID="{6AC4841D-28BA-482B-86CF-6A2D4F950425}" presName="sibTrans" presStyleCnt="0"/>
      <dgm:spPr/>
    </dgm:pt>
    <dgm:pt modelId="{C3E308C9-42E8-4D4F-8BD7-D3744C10C02D}" type="pres">
      <dgm:prSet presAssocID="{32ECEADE-B13F-402E-874D-B96F124E1B1A}" presName="compNode" presStyleCnt="0"/>
      <dgm:spPr/>
    </dgm:pt>
    <dgm:pt modelId="{C87A8623-C966-47E4-838B-7542B7937B7B}" type="pres">
      <dgm:prSet presAssocID="{32ECEADE-B13F-402E-874D-B96F124E1B1A}" presName="bgRect" presStyleLbl="bgShp" presStyleIdx="5" presStyleCnt="6"/>
      <dgm:spPr/>
    </dgm:pt>
    <dgm:pt modelId="{56B474CD-62B5-4511-B461-3AB30701C703}" type="pres">
      <dgm:prSet presAssocID="{32ECEADE-B13F-402E-874D-B96F124E1B1A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46716D76-2B93-44EA-9DC8-10257EA30C03}" type="pres">
      <dgm:prSet presAssocID="{32ECEADE-B13F-402E-874D-B96F124E1B1A}" presName="spaceRect" presStyleCnt="0"/>
      <dgm:spPr/>
    </dgm:pt>
    <dgm:pt modelId="{934BAC03-CA1A-42CD-ACA6-9E1B7950B5F0}" type="pres">
      <dgm:prSet presAssocID="{32ECEADE-B13F-402E-874D-B96F124E1B1A}" presName="parTx" presStyleLbl="revTx" presStyleIdx="5" presStyleCnt="7">
        <dgm:presLayoutVars>
          <dgm:chMax val="0"/>
          <dgm:chPref val="0"/>
        </dgm:presLayoutVars>
      </dgm:prSet>
      <dgm:spPr/>
    </dgm:pt>
    <dgm:pt modelId="{AA91B795-140F-4E8D-8153-5D1F205C7DB2}" type="pres">
      <dgm:prSet presAssocID="{32ECEADE-B13F-402E-874D-B96F124E1B1A}" presName="desTx" presStyleLbl="revTx" presStyleIdx="6" presStyleCnt="7">
        <dgm:presLayoutVars/>
      </dgm:prSet>
      <dgm:spPr/>
    </dgm:pt>
  </dgm:ptLst>
  <dgm:cxnLst>
    <dgm:cxn modelId="{3A7A5400-284F-4B66-A3A1-06CE2F7AA9CB}" type="presOf" srcId="{46972CDB-CDCF-4549-9589-4E434223A3BA}" destId="{AA91B795-140F-4E8D-8153-5D1F205C7DB2}" srcOrd="0" destOrd="1" presId="urn:microsoft.com/office/officeart/2018/2/layout/IconVerticalSolidList"/>
    <dgm:cxn modelId="{E7922E05-7C32-4C17-B4C7-F09F464BDE8D}" type="presOf" srcId="{59D8A420-9A0C-499F-AF04-4051DEAF6AC7}" destId="{0FE597D6-7B5A-4D78-8CA2-FD9EBE89349F}" srcOrd="0" destOrd="0" presId="urn:microsoft.com/office/officeart/2018/2/layout/IconVerticalSolidList"/>
    <dgm:cxn modelId="{9ACAA90B-8A14-4EF6-B456-91BE140B848C}" srcId="{59D8A420-9A0C-499F-AF04-4051DEAF6AC7}" destId="{CBDAA772-7DBE-46E8-BA3D-7E3504F94C62}" srcOrd="2" destOrd="0" parTransId="{CD4D4C76-7C08-42A8-8E9A-06AC0D0ED57E}" sibTransId="{57E51078-952B-4613-BF4B-8F072C5C4D97}"/>
    <dgm:cxn modelId="{2A08F624-AC01-4392-AECE-81909712030A}" type="presOf" srcId="{3F9584EC-7DFF-40DC-A2A9-4AB3028977EF}" destId="{2878574D-42AA-43A5-93B4-8E9859C35A9D}" srcOrd="0" destOrd="0" presId="urn:microsoft.com/office/officeart/2018/2/layout/IconVerticalSolidList"/>
    <dgm:cxn modelId="{3EEC9B3F-72D9-4F31-99B6-A0B4C1F8BEE1}" type="presOf" srcId="{DE8F006F-3A08-48B8-A68B-43259AF02DE8}" destId="{49F6E76E-F5AD-4259-B870-0DDE73196BA0}" srcOrd="0" destOrd="0" presId="urn:microsoft.com/office/officeart/2018/2/layout/IconVerticalSolidList"/>
    <dgm:cxn modelId="{A0529A61-A9D6-4992-B71E-86E14298A8CD}" srcId="{59D8A420-9A0C-499F-AF04-4051DEAF6AC7}" destId="{FEE250C0-EB90-4DBA-9043-6E16CA75A816}" srcOrd="1" destOrd="0" parTransId="{3DCC6135-1A2E-4587-A787-5A12DE754A7B}" sibTransId="{F540E4E4-7580-4ACA-892E-5875F9B2E09F}"/>
    <dgm:cxn modelId="{2A456B50-4677-41CC-87E8-B424E783E3DD}" type="presOf" srcId="{D8F81448-287F-483A-A82E-4162EF028DB1}" destId="{AA91B795-140F-4E8D-8153-5D1F205C7DB2}" srcOrd="0" destOrd="0" presId="urn:microsoft.com/office/officeart/2018/2/layout/IconVerticalSolidList"/>
    <dgm:cxn modelId="{9D09CD77-94EC-427C-80D3-73BAF2A39438}" srcId="{32ECEADE-B13F-402E-874D-B96F124E1B1A}" destId="{D8F81448-287F-483A-A82E-4162EF028DB1}" srcOrd="0" destOrd="0" parTransId="{7F450A15-CB88-46CA-B039-784E7B2B82C3}" sibTransId="{CE632302-7487-4923-9DC8-8F2AC36753CB}"/>
    <dgm:cxn modelId="{302A6B58-88D4-4000-9A2C-4600C7B40CD2}" srcId="{59D8A420-9A0C-499F-AF04-4051DEAF6AC7}" destId="{3F9584EC-7DFF-40DC-A2A9-4AB3028977EF}" srcOrd="4" destOrd="0" parTransId="{68A0679B-5EC4-4708-91E8-7014762E315D}" sibTransId="{6AC4841D-28BA-482B-86CF-6A2D4F950425}"/>
    <dgm:cxn modelId="{6BC74FA2-06D7-493D-AA66-B4EAAA47B2BD}" type="presOf" srcId="{32ECEADE-B13F-402E-874D-B96F124E1B1A}" destId="{934BAC03-CA1A-42CD-ACA6-9E1B7950B5F0}" srcOrd="0" destOrd="0" presId="urn:microsoft.com/office/officeart/2018/2/layout/IconVerticalSolidList"/>
    <dgm:cxn modelId="{9B832AA7-964F-4A91-8B08-16F22838201F}" type="presOf" srcId="{FEE250C0-EB90-4DBA-9043-6E16CA75A816}" destId="{6423E8F4-E8E3-4537-A89A-83770894E9FE}" srcOrd="0" destOrd="0" presId="urn:microsoft.com/office/officeart/2018/2/layout/IconVerticalSolidList"/>
    <dgm:cxn modelId="{C06BD4AC-05ED-4815-BCF5-F8197273AFCF}" srcId="{59D8A420-9A0C-499F-AF04-4051DEAF6AC7}" destId="{DE8F006F-3A08-48B8-A68B-43259AF02DE8}" srcOrd="0" destOrd="0" parTransId="{C6C1DD28-5023-4869-88A0-AD5F511B880C}" sibTransId="{B5B1207A-F553-4CE9-A579-BF5E6AEFC93F}"/>
    <dgm:cxn modelId="{C45F9FB7-BAA3-40E5-B95E-B324B7CE19B9}" srcId="{59D8A420-9A0C-499F-AF04-4051DEAF6AC7}" destId="{304FB649-DF5B-4E29-9C8A-900D3018E2AE}" srcOrd="3" destOrd="0" parTransId="{2435775C-D93A-41A6-96D9-B3F417B72C42}" sibTransId="{755AF8D7-9C95-4FC5-8245-F803D0D278F1}"/>
    <dgm:cxn modelId="{3057E6CD-061A-44BF-B580-914918D9CD4E}" type="presOf" srcId="{CBDAA772-7DBE-46E8-BA3D-7E3504F94C62}" destId="{99CBD7A7-315B-430F-892B-F0EE567A6334}" srcOrd="0" destOrd="0" presId="urn:microsoft.com/office/officeart/2018/2/layout/IconVerticalSolidList"/>
    <dgm:cxn modelId="{233E34E2-CDBA-4BA6-A2F3-58B6351ED64C}" type="presOf" srcId="{304FB649-DF5B-4E29-9C8A-900D3018E2AE}" destId="{9FA52E67-47E4-4A2E-B4F6-44907761B4EF}" srcOrd="0" destOrd="0" presId="urn:microsoft.com/office/officeart/2018/2/layout/IconVerticalSolidList"/>
    <dgm:cxn modelId="{676413EE-903E-41DF-841E-9E274EA91AFE}" srcId="{59D8A420-9A0C-499F-AF04-4051DEAF6AC7}" destId="{32ECEADE-B13F-402E-874D-B96F124E1B1A}" srcOrd="5" destOrd="0" parTransId="{5CE3CAF2-ABC6-4260-A06A-03C46F466170}" sibTransId="{0C8464EB-826D-4F5F-B5B3-D08568A114EC}"/>
    <dgm:cxn modelId="{7AF5A7FB-4534-433B-A7EE-C39AD5697597}" srcId="{32ECEADE-B13F-402E-874D-B96F124E1B1A}" destId="{46972CDB-CDCF-4549-9589-4E434223A3BA}" srcOrd="1" destOrd="0" parTransId="{80337DC3-5D06-437D-80A3-8E5608165D1C}" sibTransId="{7EFA938B-29D7-41E1-A3E4-88FD65453199}"/>
    <dgm:cxn modelId="{C6E2199C-4F6B-4E46-93F5-EA9DFC3F2154}" type="presParOf" srcId="{0FE597D6-7B5A-4D78-8CA2-FD9EBE89349F}" destId="{D3294C61-B63A-4925-882C-7CB4CB00FA99}" srcOrd="0" destOrd="0" presId="urn:microsoft.com/office/officeart/2018/2/layout/IconVerticalSolidList"/>
    <dgm:cxn modelId="{C5E6882E-1266-4C5D-9248-05B06A0295E2}" type="presParOf" srcId="{D3294C61-B63A-4925-882C-7CB4CB00FA99}" destId="{A576CDC0-73E5-4562-87D2-4FCB4F0710DF}" srcOrd="0" destOrd="0" presId="urn:microsoft.com/office/officeart/2018/2/layout/IconVerticalSolidList"/>
    <dgm:cxn modelId="{71558C8D-3E46-47FE-8512-E98906EA0A9C}" type="presParOf" srcId="{D3294C61-B63A-4925-882C-7CB4CB00FA99}" destId="{AE6A0C44-D316-416A-81F9-4D72B0D3B7D0}" srcOrd="1" destOrd="0" presId="urn:microsoft.com/office/officeart/2018/2/layout/IconVerticalSolidList"/>
    <dgm:cxn modelId="{C44DE4B9-AE32-4793-805D-A111E3F167FE}" type="presParOf" srcId="{D3294C61-B63A-4925-882C-7CB4CB00FA99}" destId="{05DD7C2A-9C76-49E1-AC1B-6C42E89BD65C}" srcOrd="2" destOrd="0" presId="urn:microsoft.com/office/officeart/2018/2/layout/IconVerticalSolidList"/>
    <dgm:cxn modelId="{11F50EE6-8DCE-4362-BF19-8746FFA62ECF}" type="presParOf" srcId="{D3294C61-B63A-4925-882C-7CB4CB00FA99}" destId="{49F6E76E-F5AD-4259-B870-0DDE73196BA0}" srcOrd="3" destOrd="0" presId="urn:microsoft.com/office/officeart/2018/2/layout/IconVerticalSolidList"/>
    <dgm:cxn modelId="{ED1D5858-5660-413B-A5A8-5F6A2983601A}" type="presParOf" srcId="{0FE597D6-7B5A-4D78-8CA2-FD9EBE89349F}" destId="{3F3F4EFE-C64B-4727-9BB5-79FB87D62104}" srcOrd="1" destOrd="0" presId="urn:microsoft.com/office/officeart/2018/2/layout/IconVerticalSolidList"/>
    <dgm:cxn modelId="{F4118E37-B2C4-4686-B33E-243C26852D38}" type="presParOf" srcId="{0FE597D6-7B5A-4D78-8CA2-FD9EBE89349F}" destId="{54605697-A2A6-4813-BD80-4927F10208D7}" srcOrd="2" destOrd="0" presId="urn:microsoft.com/office/officeart/2018/2/layout/IconVerticalSolidList"/>
    <dgm:cxn modelId="{DF909445-23A4-469F-890A-B672519A06C0}" type="presParOf" srcId="{54605697-A2A6-4813-BD80-4927F10208D7}" destId="{07D44F27-D5F3-4299-B441-9A8FFA96BE21}" srcOrd="0" destOrd="0" presId="urn:microsoft.com/office/officeart/2018/2/layout/IconVerticalSolidList"/>
    <dgm:cxn modelId="{CC5C926B-3DA3-458E-B458-4B36B9CDDD53}" type="presParOf" srcId="{54605697-A2A6-4813-BD80-4927F10208D7}" destId="{BB72DB63-5E39-4A5E-9449-E5C91AC2E79F}" srcOrd="1" destOrd="0" presId="urn:microsoft.com/office/officeart/2018/2/layout/IconVerticalSolidList"/>
    <dgm:cxn modelId="{328BEA3D-B616-4E79-A6A2-EB5CB827E6FF}" type="presParOf" srcId="{54605697-A2A6-4813-BD80-4927F10208D7}" destId="{5005ECDE-E95B-4049-B9A1-B4BD72499C5A}" srcOrd="2" destOrd="0" presId="urn:microsoft.com/office/officeart/2018/2/layout/IconVerticalSolidList"/>
    <dgm:cxn modelId="{DCF14578-CE20-433A-BBD8-C7F699586CDD}" type="presParOf" srcId="{54605697-A2A6-4813-BD80-4927F10208D7}" destId="{6423E8F4-E8E3-4537-A89A-83770894E9FE}" srcOrd="3" destOrd="0" presId="urn:microsoft.com/office/officeart/2018/2/layout/IconVerticalSolidList"/>
    <dgm:cxn modelId="{33D4C7E8-B8CF-4A52-9798-A4D31A7C03E2}" type="presParOf" srcId="{0FE597D6-7B5A-4D78-8CA2-FD9EBE89349F}" destId="{B6C2C04A-0863-4775-8A7D-F1FD4801753E}" srcOrd="3" destOrd="0" presId="urn:microsoft.com/office/officeart/2018/2/layout/IconVerticalSolidList"/>
    <dgm:cxn modelId="{D963FA39-DE84-4B09-BF0A-7128B3759BBA}" type="presParOf" srcId="{0FE597D6-7B5A-4D78-8CA2-FD9EBE89349F}" destId="{8D1E0016-255C-4412-BB14-87C49D0EF781}" srcOrd="4" destOrd="0" presId="urn:microsoft.com/office/officeart/2018/2/layout/IconVerticalSolidList"/>
    <dgm:cxn modelId="{797B9BCC-AC0D-435A-96F2-FDCE94CBAA44}" type="presParOf" srcId="{8D1E0016-255C-4412-BB14-87C49D0EF781}" destId="{0EACDFFD-80BC-4F4A-9FF0-EFD4A9DDE4CC}" srcOrd="0" destOrd="0" presId="urn:microsoft.com/office/officeart/2018/2/layout/IconVerticalSolidList"/>
    <dgm:cxn modelId="{93D22609-EC87-4FD9-89CA-1249B19DAA31}" type="presParOf" srcId="{8D1E0016-255C-4412-BB14-87C49D0EF781}" destId="{09F7CD79-D12F-49AE-A60E-D15974233521}" srcOrd="1" destOrd="0" presId="urn:microsoft.com/office/officeart/2018/2/layout/IconVerticalSolidList"/>
    <dgm:cxn modelId="{FD9F3F15-8566-41C7-896B-FAE23226031F}" type="presParOf" srcId="{8D1E0016-255C-4412-BB14-87C49D0EF781}" destId="{89497894-F07E-4420-A824-47F51C051B9E}" srcOrd="2" destOrd="0" presId="urn:microsoft.com/office/officeart/2018/2/layout/IconVerticalSolidList"/>
    <dgm:cxn modelId="{606F5405-D554-43F7-9D76-ACB5ED464CAD}" type="presParOf" srcId="{8D1E0016-255C-4412-BB14-87C49D0EF781}" destId="{99CBD7A7-315B-430F-892B-F0EE567A6334}" srcOrd="3" destOrd="0" presId="urn:microsoft.com/office/officeart/2018/2/layout/IconVerticalSolidList"/>
    <dgm:cxn modelId="{A0B0E7B5-54CD-4C19-B02E-A52B265C970A}" type="presParOf" srcId="{0FE597D6-7B5A-4D78-8CA2-FD9EBE89349F}" destId="{8D302753-2626-4519-AF07-5256D988A0A2}" srcOrd="5" destOrd="0" presId="urn:microsoft.com/office/officeart/2018/2/layout/IconVerticalSolidList"/>
    <dgm:cxn modelId="{5ED53381-1617-457E-B96E-885BC1090E8B}" type="presParOf" srcId="{0FE597D6-7B5A-4D78-8CA2-FD9EBE89349F}" destId="{58D2774C-92AA-4A66-AC37-8328A2651DD3}" srcOrd="6" destOrd="0" presId="urn:microsoft.com/office/officeart/2018/2/layout/IconVerticalSolidList"/>
    <dgm:cxn modelId="{213BD67B-A980-440C-B25F-D7F977AF76D8}" type="presParOf" srcId="{58D2774C-92AA-4A66-AC37-8328A2651DD3}" destId="{C655722F-0793-420F-9E85-579A22EAC2AC}" srcOrd="0" destOrd="0" presId="urn:microsoft.com/office/officeart/2018/2/layout/IconVerticalSolidList"/>
    <dgm:cxn modelId="{87CBB138-E313-423B-A5AA-CEACA38BAD21}" type="presParOf" srcId="{58D2774C-92AA-4A66-AC37-8328A2651DD3}" destId="{BD97204D-4D64-4D76-9BCE-7BE24BF91932}" srcOrd="1" destOrd="0" presId="urn:microsoft.com/office/officeart/2018/2/layout/IconVerticalSolidList"/>
    <dgm:cxn modelId="{5BC423F5-7F2B-48DB-AB7B-B4C68DD22185}" type="presParOf" srcId="{58D2774C-92AA-4A66-AC37-8328A2651DD3}" destId="{7324D3D4-2DBF-459B-959E-B09A8BCE7C4F}" srcOrd="2" destOrd="0" presId="urn:microsoft.com/office/officeart/2018/2/layout/IconVerticalSolidList"/>
    <dgm:cxn modelId="{38547DE4-8DC5-4848-B3D1-4BE61CFE1AEE}" type="presParOf" srcId="{58D2774C-92AA-4A66-AC37-8328A2651DD3}" destId="{9FA52E67-47E4-4A2E-B4F6-44907761B4EF}" srcOrd="3" destOrd="0" presId="urn:microsoft.com/office/officeart/2018/2/layout/IconVerticalSolidList"/>
    <dgm:cxn modelId="{0974467E-989D-40FF-8089-C6A5FBC0B300}" type="presParOf" srcId="{0FE597D6-7B5A-4D78-8CA2-FD9EBE89349F}" destId="{9CA219E4-2791-4C00-88A0-35A0A862311D}" srcOrd="7" destOrd="0" presId="urn:microsoft.com/office/officeart/2018/2/layout/IconVerticalSolidList"/>
    <dgm:cxn modelId="{0E7363C6-9C93-4817-A5EB-B5E9AA149213}" type="presParOf" srcId="{0FE597D6-7B5A-4D78-8CA2-FD9EBE89349F}" destId="{5D57FF13-99CE-4EA1-8335-3F0C653BFE54}" srcOrd="8" destOrd="0" presId="urn:microsoft.com/office/officeart/2018/2/layout/IconVerticalSolidList"/>
    <dgm:cxn modelId="{ECD0D463-13C0-47E8-BD57-403EA559A982}" type="presParOf" srcId="{5D57FF13-99CE-4EA1-8335-3F0C653BFE54}" destId="{D3BCFF55-9A4B-48F3-8F8A-94DDD696E4E5}" srcOrd="0" destOrd="0" presId="urn:microsoft.com/office/officeart/2018/2/layout/IconVerticalSolidList"/>
    <dgm:cxn modelId="{4A26EC3E-64F9-4682-8908-0390CB5C9C0D}" type="presParOf" srcId="{5D57FF13-99CE-4EA1-8335-3F0C653BFE54}" destId="{B9633B2D-481A-4E5B-B089-03C170930CA3}" srcOrd="1" destOrd="0" presId="urn:microsoft.com/office/officeart/2018/2/layout/IconVerticalSolidList"/>
    <dgm:cxn modelId="{0D671E67-5289-42A1-B63C-46CD5516E4F8}" type="presParOf" srcId="{5D57FF13-99CE-4EA1-8335-3F0C653BFE54}" destId="{30200F21-A438-4B5A-BF48-E727A86ADD0E}" srcOrd="2" destOrd="0" presId="urn:microsoft.com/office/officeart/2018/2/layout/IconVerticalSolidList"/>
    <dgm:cxn modelId="{85955E09-CC6D-41A5-83AE-A68D6F7EA118}" type="presParOf" srcId="{5D57FF13-99CE-4EA1-8335-3F0C653BFE54}" destId="{2878574D-42AA-43A5-93B4-8E9859C35A9D}" srcOrd="3" destOrd="0" presId="urn:microsoft.com/office/officeart/2018/2/layout/IconVerticalSolidList"/>
    <dgm:cxn modelId="{0935375C-6FAB-49BE-9E4D-6AAC174B833E}" type="presParOf" srcId="{0FE597D6-7B5A-4D78-8CA2-FD9EBE89349F}" destId="{2C2DBFCF-748A-4498-9F9F-D40166AC59B1}" srcOrd="9" destOrd="0" presId="urn:microsoft.com/office/officeart/2018/2/layout/IconVerticalSolidList"/>
    <dgm:cxn modelId="{C9CD08A0-F266-40DC-8098-21F9FFA81EA8}" type="presParOf" srcId="{0FE597D6-7B5A-4D78-8CA2-FD9EBE89349F}" destId="{C3E308C9-42E8-4D4F-8BD7-D3744C10C02D}" srcOrd="10" destOrd="0" presId="urn:microsoft.com/office/officeart/2018/2/layout/IconVerticalSolidList"/>
    <dgm:cxn modelId="{B70C9A65-DD68-4996-9E9F-F2E15E45E36B}" type="presParOf" srcId="{C3E308C9-42E8-4D4F-8BD7-D3744C10C02D}" destId="{C87A8623-C966-47E4-838B-7542B7937B7B}" srcOrd="0" destOrd="0" presId="urn:microsoft.com/office/officeart/2018/2/layout/IconVerticalSolidList"/>
    <dgm:cxn modelId="{F10A74B0-F0EA-49B1-85D0-8538CB3ECDA3}" type="presParOf" srcId="{C3E308C9-42E8-4D4F-8BD7-D3744C10C02D}" destId="{56B474CD-62B5-4511-B461-3AB30701C703}" srcOrd="1" destOrd="0" presId="urn:microsoft.com/office/officeart/2018/2/layout/IconVerticalSolidList"/>
    <dgm:cxn modelId="{0916828B-90AB-48B2-B901-BB8594241201}" type="presParOf" srcId="{C3E308C9-42E8-4D4F-8BD7-D3744C10C02D}" destId="{46716D76-2B93-44EA-9DC8-10257EA30C03}" srcOrd="2" destOrd="0" presId="urn:microsoft.com/office/officeart/2018/2/layout/IconVerticalSolidList"/>
    <dgm:cxn modelId="{308C2055-2D8F-4F8D-B6AD-E59EEE63AE41}" type="presParOf" srcId="{C3E308C9-42E8-4D4F-8BD7-D3744C10C02D}" destId="{934BAC03-CA1A-42CD-ACA6-9E1B7950B5F0}" srcOrd="3" destOrd="0" presId="urn:microsoft.com/office/officeart/2018/2/layout/IconVerticalSolidList"/>
    <dgm:cxn modelId="{9AF2EA9E-F875-4D67-8F68-6D384CFE0ADA}" type="presParOf" srcId="{C3E308C9-42E8-4D4F-8BD7-D3744C10C02D}" destId="{AA91B795-140F-4E8D-8153-5D1F205C7DB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42850-34DF-46B5-9E70-F1A3A5F72052}">
      <dsp:nvSpPr>
        <dsp:cNvPr id="0" name=""/>
        <dsp:cNvSpPr/>
      </dsp:nvSpPr>
      <dsp:spPr>
        <a:xfrm>
          <a:off x="0" y="499"/>
          <a:ext cx="7213600" cy="4197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9CEC6-99CD-4353-8019-CC3F04868218}">
      <dsp:nvSpPr>
        <dsp:cNvPr id="0" name=""/>
        <dsp:cNvSpPr/>
      </dsp:nvSpPr>
      <dsp:spPr>
        <a:xfrm>
          <a:off x="126971" y="94941"/>
          <a:ext cx="230857" cy="2308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B9B84-C7FF-426E-B6D1-38DDDC284ACD}">
      <dsp:nvSpPr>
        <dsp:cNvPr id="0" name=""/>
        <dsp:cNvSpPr/>
      </dsp:nvSpPr>
      <dsp:spPr>
        <a:xfrm>
          <a:off x="484801" y="499"/>
          <a:ext cx="6728798" cy="419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23" tIns="44423" rIns="44423" bIns="444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Academic Honesty</a:t>
          </a:r>
        </a:p>
      </dsp:txBody>
      <dsp:txXfrm>
        <a:off x="484801" y="499"/>
        <a:ext cx="6728798" cy="419741"/>
      </dsp:txXfrm>
    </dsp:sp>
    <dsp:sp modelId="{55881371-31AF-4B34-810B-328C56005981}">
      <dsp:nvSpPr>
        <dsp:cNvPr id="0" name=""/>
        <dsp:cNvSpPr/>
      </dsp:nvSpPr>
      <dsp:spPr>
        <a:xfrm>
          <a:off x="0" y="525176"/>
          <a:ext cx="7213600" cy="4197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54D72-6A2C-4ABF-86BF-321A298B13D9}">
      <dsp:nvSpPr>
        <dsp:cNvPr id="0" name=""/>
        <dsp:cNvSpPr/>
      </dsp:nvSpPr>
      <dsp:spPr>
        <a:xfrm>
          <a:off x="126971" y="619618"/>
          <a:ext cx="230857" cy="2308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E761AB-B3CD-4393-A881-18A4AFD69F17}">
      <dsp:nvSpPr>
        <dsp:cNvPr id="0" name=""/>
        <dsp:cNvSpPr/>
      </dsp:nvSpPr>
      <dsp:spPr>
        <a:xfrm>
          <a:off x="484801" y="525176"/>
          <a:ext cx="6728798" cy="419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23" tIns="44423" rIns="44423" bIns="444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Attendance</a:t>
          </a:r>
        </a:p>
      </dsp:txBody>
      <dsp:txXfrm>
        <a:off x="484801" y="525176"/>
        <a:ext cx="6728798" cy="419741"/>
      </dsp:txXfrm>
    </dsp:sp>
    <dsp:sp modelId="{A335CBE4-433E-4999-87A3-63FD22F6CAB6}">
      <dsp:nvSpPr>
        <dsp:cNvPr id="0" name=""/>
        <dsp:cNvSpPr/>
      </dsp:nvSpPr>
      <dsp:spPr>
        <a:xfrm>
          <a:off x="0" y="1049854"/>
          <a:ext cx="7213600" cy="4197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85C15-C78A-48C2-835D-55EA11A4DCFB}">
      <dsp:nvSpPr>
        <dsp:cNvPr id="0" name=""/>
        <dsp:cNvSpPr/>
      </dsp:nvSpPr>
      <dsp:spPr>
        <a:xfrm>
          <a:off x="126971" y="1144296"/>
          <a:ext cx="230857" cy="2308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234F9-62E6-4C81-B3E8-D60FC6F52C9E}">
      <dsp:nvSpPr>
        <dsp:cNvPr id="0" name=""/>
        <dsp:cNvSpPr/>
      </dsp:nvSpPr>
      <dsp:spPr>
        <a:xfrm>
          <a:off x="484801" y="1049854"/>
          <a:ext cx="6728798" cy="419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23" tIns="44423" rIns="44423" bIns="444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Plagiarism</a:t>
          </a:r>
        </a:p>
      </dsp:txBody>
      <dsp:txXfrm>
        <a:off x="484801" y="1049854"/>
        <a:ext cx="6728798" cy="419741"/>
      </dsp:txXfrm>
    </dsp:sp>
    <dsp:sp modelId="{CDF2F7C4-6219-4F4C-B124-83C04AE971E7}">
      <dsp:nvSpPr>
        <dsp:cNvPr id="0" name=""/>
        <dsp:cNvSpPr/>
      </dsp:nvSpPr>
      <dsp:spPr>
        <a:xfrm>
          <a:off x="0" y="1574531"/>
          <a:ext cx="7213600" cy="4197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280A7-5AF7-40CF-8808-FFACE009FCA3}">
      <dsp:nvSpPr>
        <dsp:cNvPr id="0" name=""/>
        <dsp:cNvSpPr/>
      </dsp:nvSpPr>
      <dsp:spPr>
        <a:xfrm>
          <a:off x="126971" y="1668973"/>
          <a:ext cx="230857" cy="2308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1B2235-7568-4937-80B9-A2F0FD809943}">
      <dsp:nvSpPr>
        <dsp:cNvPr id="0" name=""/>
        <dsp:cNvSpPr/>
      </dsp:nvSpPr>
      <dsp:spPr>
        <a:xfrm>
          <a:off x="484801" y="1574531"/>
          <a:ext cx="6728798" cy="419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23" tIns="44423" rIns="44423" bIns="444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Dress Standards</a:t>
          </a:r>
        </a:p>
      </dsp:txBody>
      <dsp:txXfrm>
        <a:off x="484801" y="1574531"/>
        <a:ext cx="6728798" cy="419741"/>
      </dsp:txXfrm>
    </dsp:sp>
    <dsp:sp modelId="{3A2A8984-F515-4334-A439-6AC9D8681980}">
      <dsp:nvSpPr>
        <dsp:cNvPr id="0" name=""/>
        <dsp:cNvSpPr/>
      </dsp:nvSpPr>
      <dsp:spPr>
        <a:xfrm>
          <a:off x="0" y="2099208"/>
          <a:ext cx="7213600" cy="4197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253EB-36D4-498C-A639-587FC7E6866A}">
      <dsp:nvSpPr>
        <dsp:cNvPr id="0" name=""/>
        <dsp:cNvSpPr/>
      </dsp:nvSpPr>
      <dsp:spPr>
        <a:xfrm>
          <a:off x="126971" y="2193650"/>
          <a:ext cx="230857" cy="23085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3B3D01-6147-4689-90AA-E9DF9BC56CC1}">
      <dsp:nvSpPr>
        <dsp:cNvPr id="0" name=""/>
        <dsp:cNvSpPr/>
      </dsp:nvSpPr>
      <dsp:spPr>
        <a:xfrm>
          <a:off x="484801" y="2099208"/>
          <a:ext cx="6728798" cy="419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23" tIns="44423" rIns="44423" bIns="444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Grade Policies</a:t>
          </a:r>
        </a:p>
      </dsp:txBody>
      <dsp:txXfrm>
        <a:off x="484801" y="2099208"/>
        <a:ext cx="6728798" cy="419741"/>
      </dsp:txXfrm>
    </dsp:sp>
    <dsp:sp modelId="{7566C752-845B-477E-87B2-64CD3407DF44}">
      <dsp:nvSpPr>
        <dsp:cNvPr id="0" name=""/>
        <dsp:cNvSpPr/>
      </dsp:nvSpPr>
      <dsp:spPr>
        <a:xfrm>
          <a:off x="0" y="2623885"/>
          <a:ext cx="7213600" cy="4197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C81A2E-5B1D-49D6-B6B6-4ED077EBC143}">
      <dsp:nvSpPr>
        <dsp:cNvPr id="0" name=""/>
        <dsp:cNvSpPr/>
      </dsp:nvSpPr>
      <dsp:spPr>
        <a:xfrm>
          <a:off x="126971" y="2718327"/>
          <a:ext cx="230857" cy="23085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8C50CC-76BA-44C3-9B8F-446B3E7B7297}">
      <dsp:nvSpPr>
        <dsp:cNvPr id="0" name=""/>
        <dsp:cNvSpPr/>
      </dsp:nvSpPr>
      <dsp:spPr>
        <a:xfrm>
          <a:off x="484801" y="2623885"/>
          <a:ext cx="6728798" cy="419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23" tIns="44423" rIns="44423" bIns="444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Behavior</a:t>
          </a:r>
        </a:p>
      </dsp:txBody>
      <dsp:txXfrm>
        <a:off x="484801" y="2623885"/>
        <a:ext cx="6728798" cy="419741"/>
      </dsp:txXfrm>
    </dsp:sp>
    <dsp:sp modelId="{B442ED81-841F-4846-B1B5-2035FE72456B}">
      <dsp:nvSpPr>
        <dsp:cNvPr id="0" name=""/>
        <dsp:cNvSpPr/>
      </dsp:nvSpPr>
      <dsp:spPr>
        <a:xfrm>
          <a:off x="0" y="3148563"/>
          <a:ext cx="7213600" cy="4197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0E06B-4900-4735-925E-32515E249116}">
      <dsp:nvSpPr>
        <dsp:cNvPr id="0" name=""/>
        <dsp:cNvSpPr/>
      </dsp:nvSpPr>
      <dsp:spPr>
        <a:xfrm>
          <a:off x="126971" y="3243005"/>
          <a:ext cx="230857" cy="230857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6D2E1-208B-4D53-9138-A8709110A484}">
      <dsp:nvSpPr>
        <dsp:cNvPr id="0" name=""/>
        <dsp:cNvSpPr/>
      </dsp:nvSpPr>
      <dsp:spPr>
        <a:xfrm>
          <a:off x="484801" y="3148563"/>
          <a:ext cx="6728798" cy="419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23" tIns="44423" rIns="44423" bIns="444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Blackboard</a:t>
          </a:r>
        </a:p>
      </dsp:txBody>
      <dsp:txXfrm>
        <a:off x="484801" y="3148563"/>
        <a:ext cx="6728798" cy="419741"/>
      </dsp:txXfrm>
    </dsp:sp>
    <dsp:sp modelId="{8443FB8E-5B3B-4251-B439-B8D5BF17F4C9}">
      <dsp:nvSpPr>
        <dsp:cNvPr id="0" name=""/>
        <dsp:cNvSpPr/>
      </dsp:nvSpPr>
      <dsp:spPr>
        <a:xfrm>
          <a:off x="0" y="3673240"/>
          <a:ext cx="7213600" cy="4197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BB5E2-4AF2-4D9E-ABC8-580C8BF2014E}">
      <dsp:nvSpPr>
        <dsp:cNvPr id="0" name=""/>
        <dsp:cNvSpPr/>
      </dsp:nvSpPr>
      <dsp:spPr>
        <a:xfrm>
          <a:off x="126971" y="3767682"/>
          <a:ext cx="230857" cy="230857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7180FE-181B-477B-B55A-D1FFA02C0218}">
      <dsp:nvSpPr>
        <dsp:cNvPr id="0" name=""/>
        <dsp:cNvSpPr/>
      </dsp:nvSpPr>
      <dsp:spPr>
        <a:xfrm>
          <a:off x="484801" y="3673240"/>
          <a:ext cx="6728798" cy="419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23" tIns="44423" rIns="44423" bIns="444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Changes</a:t>
          </a:r>
        </a:p>
      </dsp:txBody>
      <dsp:txXfrm>
        <a:off x="484801" y="3673240"/>
        <a:ext cx="6728798" cy="4197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CA0F1-FFBA-433D-8132-E35E86805D6E}">
      <dsp:nvSpPr>
        <dsp:cNvPr id="0" name=""/>
        <dsp:cNvSpPr/>
      </dsp:nvSpPr>
      <dsp:spPr>
        <a:xfrm>
          <a:off x="0" y="3198"/>
          <a:ext cx="7213600" cy="681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FA0618-68B4-481C-A2CD-5962E7EB8877}">
      <dsp:nvSpPr>
        <dsp:cNvPr id="0" name=""/>
        <dsp:cNvSpPr/>
      </dsp:nvSpPr>
      <dsp:spPr>
        <a:xfrm>
          <a:off x="206057" y="156463"/>
          <a:ext cx="374649" cy="374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C8054-795F-4398-87D0-ABF907E6677A}">
      <dsp:nvSpPr>
        <dsp:cNvPr id="0" name=""/>
        <dsp:cNvSpPr/>
      </dsp:nvSpPr>
      <dsp:spPr>
        <a:xfrm>
          <a:off x="786764" y="3198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Incompletes</a:t>
          </a:r>
        </a:p>
      </dsp:txBody>
      <dsp:txXfrm>
        <a:off x="786764" y="3198"/>
        <a:ext cx="6426835" cy="681180"/>
      </dsp:txXfrm>
    </dsp:sp>
    <dsp:sp modelId="{09D70E97-A5E5-4DED-8E31-13A6D432DD58}">
      <dsp:nvSpPr>
        <dsp:cNvPr id="0" name=""/>
        <dsp:cNvSpPr/>
      </dsp:nvSpPr>
      <dsp:spPr>
        <a:xfrm>
          <a:off x="0" y="854674"/>
          <a:ext cx="7213600" cy="681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062CA-AE9F-4DE9-BD3D-A6017EA590B9}">
      <dsp:nvSpPr>
        <dsp:cNvPr id="0" name=""/>
        <dsp:cNvSpPr/>
      </dsp:nvSpPr>
      <dsp:spPr>
        <a:xfrm>
          <a:off x="206057" y="1007939"/>
          <a:ext cx="374649" cy="374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51A3D-FE1E-4611-909B-2ACD78F7A5C5}">
      <dsp:nvSpPr>
        <dsp:cNvPr id="0" name=""/>
        <dsp:cNvSpPr/>
      </dsp:nvSpPr>
      <dsp:spPr>
        <a:xfrm>
          <a:off x="786764" y="854674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Make-Ups</a:t>
          </a:r>
        </a:p>
      </dsp:txBody>
      <dsp:txXfrm>
        <a:off x="786764" y="854674"/>
        <a:ext cx="6426835" cy="681180"/>
      </dsp:txXfrm>
    </dsp:sp>
    <dsp:sp modelId="{81BF4586-5ECD-46D7-B872-A9CC58BFA6F8}">
      <dsp:nvSpPr>
        <dsp:cNvPr id="0" name=""/>
        <dsp:cNvSpPr/>
      </dsp:nvSpPr>
      <dsp:spPr>
        <a:xfrm>
          <a:off x="0" y="1706150"/>
          <a:ext cx="7213600" cy="681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39EBD8-8914-4B24-BCF4-FB9F44887829}">
      <dsp:nvSpPr>
        <dsp:cNvPr id="0" name=""/>
        <dsp:cNvSpPr/>
      </dsp:nvSpPr>
      <dsp:spPr>
        <a:xfrm>
          <a:off x="206057" y="1859416"/>
          <a:ext cx="374649" cy="3746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76DA2-D6F3-4574-BBD3-BCC7B67C3013}">
      <dsp:nvSpPr>
        <dsp:cNvPr id="0" name=""/>
        <dsp:cNvSpPr/>
      </dsp:nvSpPr>
      <dsp:spPr>
        <a:xfrm>
          <a:off x="786764" y="1706150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Paper</a:t>
          </a:r>
        </a:p>
      </dsp:txBody>
      <dsp:txXfrm>
        <a:off x="786764" y="1706150"/>
        <a:ext cx="6426835" cy="681180"/>
      </dsp:txXfrm>
    </dsp:sp>
    <dsp:sp modelId="{2F2F1348-AF84-4535-B8CF-26DE89000871}">
      <dsp:nvSpPr>
        <dsp:cNvPr id="0" name=""/>
        <dsp:cNvSpPr/>
      </dsp:nvSpPr>
      <dsp:spPr>
        <a:xfrm>
          <a:off x="0" y="2557626"/>
          <a:ext cx="7213600" cy="681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4FEA47-4C48-49D2-8FA3-C58CAB047507}">
      <dsp:nvSpPr>
        <dsp:cNvPr id="0" name=""/>
        <dsp:cNvSpPr/>
      </dsp:nvSpPr>
      <dsp:spPr>
        <a:xfrm>
          <a:off x="206057" y="2710892"/>
          <a:ext cx="374649" cy="3746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113E9E-99CD-46CB-BCAA-0D4AAE417259}">
      <dsp:nvSpPr>
        <dsp:cNvPr id="0" name=""/>
        <dsp:cNvSpPr/>
      </dsp:nvSpPr>
      <dsp:spPr>
        <a:xfrm>
          <a:off x="786764" y="2557626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The Last Day</a:t>
          </a:r>
        </a:p>
      </dsp:txBody>
      <dsp:txXfrm>
        <a:off x="786764" y="2557626"/>
        <a:ext cx="6426835" cy="681180"/>
      </dsp:txXfrm>
    </dsp:sp>
    <dsp:sp modelId="{BCEAD09A-7354-43CE-A429-56A288ABC8DB}">
      <dsp:nvSpPr>
        <dsp:cNvPr id="0" name=""/>
        <dsp:cNvSpPr/>
      </dsp:nvSpPr>
      <dsp:spPr>
        <a:xfrm>
          <a:off x="0" y="3409102"/>
          <a:ext cx="7213600" cy="6811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B357E-FE4B-4FAD-87F8-18354924E2E9}">
      <dsp:nvSpPr>
        <dsp:cNvPr id="0" name=""/>
        <dsp:cNvSpPr/>
      </dsp:nvSpPr>
      <dsp:spPr>
        <a:xfrm>
          <a:off x="206057" y="3562368"/>
          <a:ext cx="374649" cy="3746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16F86-B9B6-42CA-BE60-6196F02183C2}">
      <dsp:nvSpPr>
        <dsp:cNvPr id="0" name=""/>
        <dsp:cNvSpPr/>
      </dsp:nvSpPr>
      <dsp:spPr>
        <a:xfrm>
          <a:off x="786764" y="3409102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Unusual/Special Circumstances</a:t>
          </a:r>
        </a:p>
      </dsp:txBody>
      <dsp:txXfrm>
        <a:off x="786764" y="3409102"/>
        <a:ext cx="6426835" cy="6811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76CDC0-73E5-4562-87D2-4FCB4F0710DF}">
      <dsp:nvSpPr>
        <dsp:cNvPr id="0" name=""/>
        <dsp:cNvSpPr/>
      </dsp:nvSpPr>
      <dsp:spPr>
        <a:xfrm>
          <a:off x="0" y="1591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A0C44-D316-416A-81F9-4D72B0D3B7D0}">
      <dsp:nvSpPr>
        <dsp:cNvPr id="0" name=""/>
        <dsp:cNvSpPr/>
      </dsp:nvSpPr>
      <dsp:spPr>
        <a:xfrm>
          <a:off x="205200" y="154220"/>
          <a:ext cx="373092" cy="3730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6E76E-F5AD-4259-B870-0DDE73196BA0}">
      <dsp:nvSpPr>
        <dsp:cNvPr id="0" name=""/>
        <dsp:cNvSpPr/>
      </dsp:nvSpPr>
      <dsp:spPr>
        <a:xfrm>
          <a:off x="783493" y="1591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Draft Due</a:t>
          </a:r>
        </a:p>
      </dsp:txBody>
      <dsp:txXfrm>
        <a:off x="783493" y="1591"/>
        <a:ext cx="4209083" cy="678349"/>
      </dsp:txXfrm>
    </dsp:sp>
    <dsp:sp modelId="{07D44F27-D5F3-4299-B441-9A8FFA96BE21}">
      <dsp:nvSpPr>
        <dsp:cNvPr id="0" name=""/>
        <dsp:cNvSpPr/>
      </dsp:nvSpPr>
      <dsp:spPr>
        <a:xfrm>
          <a:off x="0" y="849528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72DB63-5E39-4A5E-9449-E5C91AC2E79F}">
      <dsp:nvSpPr>
        <dsp:cNvPr id="0" name=""/>
        <dsp:cNvSpPr/>
      </dsp:nvSpPr>
      <dsp:spPr>
        <a:xfrm>
          <a:off x="205200" y="1002156"/>
          <a:ext cx="373092" cy="3730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3E8F4-E8E3-4537-A89A-83770894E9FE}">
      <dsp:nvSpPr>
        <dsp:cNvPr id="0" name=""/>
        <dsp:cNvSpPr/>
      </dsp:nvSpPr>
      <dsp:spPr>
        <a:xfrm>
          <a:off x="783493" y="849528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Draft Deadline</a:t>
          </a:r>
        </a:p>
      </dsp:txBody>
      <dsp:txXfrm>
        <a:off x="783493" y="849528"/>
        <a:ext cx="4209083" cy="678349"/>
      </dsp:txXfrm>
    </dsp:sp>
    <dsp:sp modelId="{0EACDFFD-80BC-4F4A-9FF0-EFD4A9DDE4CC}">
      <dsp:nvSpPr>
        <dsp:cNvPr id="0" name=""/>
        <dsp:cNvSpPr/>
      </dsp:nvSpPr>
      <dsp:spPr>
        <a:xfrm>
          <a:off x="0" y="1697464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F7CD79-D12F-49AE-A60E-D15974233521}">
      <dsp:nvSpPr>
        <dsp:cNvPr id="0" name=""/>
        <dsp:cNvSpPr/>
      </dsp:nvSpPr>
      <dsp:spPr>
        <a:xfrm>
          <a:off x="205200" y="1850093"/>
          <a:ext cx="373092" cy="3730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BD7A7-315B-430F-892B-F0EE567A6334}">
      <dsp:nvSpPr>
        <dsp:cNvPr id="0" name=""/>
        <dsp:cNvSpPr/>
      </dsp:nvSpPr>
      <dsp:spPr>
        <a:xfrm>
          <a:off x="783493" y="1697464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Paper “On Time Bonus” Deadline Date</a:t>
          </a:r>
        </a:p>
      </dsp:txBody>
      <dsp:txXfrm>
        <a:off x="783493" y="1697464"/>
        <a:ext cx="4209083" cy="678349"/>
      </dsp:txXfrm>
    </dsp:sp>
    <dsp:sp modelId="{C655722F-0793-420F-9E85-579A22EAC2AC}">
      <dsp:nvSpPr>
        <dsp:cNvPr id="0" name=""/>
        <dsp:cNvSpPr/>
      </dsp:nvSpPr>
      <dsp:spPr>
        <a:xfrm>
          <a:off x="0" y="2545401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7204D-4D64-4D76-9BCE-7BE24BF91932}">
      <dsp:nvSpPr>
        <dsp:cNvPr id="0" name=""/>
        <dsp:cNvSpPr/>
      </dsp:nvSpPr>
      <dsp:spPr>
        <a:xfrm>
          <a:off x="205200" y="2698029"/>
          <a:ext cx="373092" cy="3730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52E67-47E4-4A2E-B4F6-44907761B4EF}">
      <dsp:nvSpPr>
        <dsp:cNvPr id="0" name=""/>
        <dsp:cNvSpPr/>
      </dsp:nvSpPr>
      <dsp:spPr>
        <a:xfrm>
          <a:off x="783493" y="2545401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Paper “Emergency” Deadline</a:t>
          </a:r>
        </a:p>
      </dsp:txBody>
      <dsp:txXfrm>
        <a:off x="783493" y="2545401"/>
        <a:ext cx="4209083" cy="678349"/>
      </dsp:txXfrm>
    </dsp:sp>
    <dsp:sp modelId="{D3BCFF55-9A4B-48F3-8F8A-94DDD696E4E5}">
      <dsp:nvSpPr>
        <dsp:cNvPr id="0" name=""/>
        <dsp:cNvSpPr/>
      </dsp:nvSpPr>
      <dsp:spPr>
        <a:xfrm>
          <a:off x="0" y="3393337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33B2D-481A-4E5B-B089-03C170930CA3}">
      <dsp:nvSpPr>
        <dsp:cNvPr id="0" name=""/>
        <dsp:cNvSpPr/>
      </dsp:nvSpPr>
      <dsp:spPr>
        <a:xfrm>
          <a:off x="205200" y="3545966"/>
          <a:ext cx="373092" cy="37309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8574D-42AA-43A5-93B4-8E9859C35A9D}">
      <dsp:nvSpPr>
        <dsp:cNvPr id="0" name=""/>
        <dsp:cNvSpPr/>
      </dsp:nvSpPr>
      <dsp:spPr>
        <a:xfrm>
          <a:off x="783493" y="3393337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50% Grade Paper Deadline</a:t>
          </a:r>
        </a:p>
      </dsp:txBody>
      <dsp:txXfrm>
        <a:off x="783493" y="3393337"/>
        <a:ext cx="4209083" cy="678349"/>
      </dsp:txXfrm>
    </dsp:sp>
    <dsp:sp modelId="{C87A8623-C966-47E4-838B-7542B7937B7B}">
      <dsp:nvSpPr>
        <dsp:cNvPr id="0" name=""/>
        <dsp:cNvSpPr/>
      </dsp:nvSpPr>
      <dsp:spPr>
        <a:xfrm>
          <a:off x="0" y="4241273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B474CD-62B5-4511-B461-3AB30701C703}">
      <dsp:nvSpPr>
        <dsp:cNvPr id="0" name=""/>
        <dsp:cNvSpPr/>
      </dsp:nvSpPr>
      <dsp:spPr>
        <a:xfrm>
          <a:off x="205200" y="4393902"/>
          <a:ext cx="373092" cy="37309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BAC03-CA1A-42CD-ACA6-9E1B7950B5F0}">
      <dsp:nvSpPr>
        <dsp:cNvPr id="0" name=""/>
        <dsp:cNvSpPr/>
      </dsp:nvSpPr>
      <dsp:spPr>
        <a:xfrm>
          <a:off x="783493" y="4241273"/>
          <a:ext cx="2246659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Paper Extensions &amp; Excuses</a:t>
          </a:r>
        </a:p>
      </dsp:txBody>
      <dsp:txXfrm>
        <a:off x="783493" y="4241273"/>
        <a:ext cx="2246659" cy="678349"/>
      </dsp:txXfrm>
    </dsp:sp>
    <dsp:sp modelId="{AA91B795-140F-4E8D-8153-5D1F205C7DB2}">
      <dsp:nvSpPr>
        <dsp:cNvPr id="0" name=""/>
        <dsp:cNvSpPr/>
      </dsp:nvSpPr>
      <dsp:spPr>
        <a:xfrm>
          <a:off x="3030152" y="4241273"/>
          <a:ext cx="1962424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Extension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Special Extension</a:t>
          </a:r>
        </a:p>
      </dsp:txBody>
      <dsp:txXfrm>
        <a:off x="3030152" y="4241273"/>
        <a:ext cx="1962424" cy="678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28680-DAB8-40B9-AEB2-AED4A151CCE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B7EFB-DF43-4929-88BD-FDA6A98D5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19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05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87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13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30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0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12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51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62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98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49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46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9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20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266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887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968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903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85087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3203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44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95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796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8488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6598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7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7475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40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mu.edu/assessmen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Ancient &amp; Medieval Philosophy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  <a:p>
            <a:r>
              <a:rPr lang="en-US"/>
              <a:t>PHI2102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28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349509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495095" y="-3"/>
            <a:ext cx="792559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315" y="643467"/>
            <a:ext cx="3152284" cy="1375608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QEP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206C4-93CD-43DF-B2D2-EF4B5AF8C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15" y="2160590"/>
            <a:ext cx="2980457" cy="3440110"/>
          </a:xfrm>
        </p:spPr>
        <p:txBody>
          <a:bodyPr>
            <a:normAutofit/>
          </a:bodyPr>
          <a:lstStyle/>
          <a:p>
            <a:endParaRPr lang="en-US">
              <a:solidFill>
                <a:schemeClr val="bg1"/>
              </a:solidFill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6148" name="Picture 4" descr="http://www.famu.edu/QEP/UserFiles/Image/QEP%20LOGO.PNG">
            <a:extLst>
              <a:ext uri="{FF2B5EF4-FFF2-40B4-BE49-F238E27FC236}">
                <a16:creationId xmlns:a16="http://schemas.microsoft.com/office/drawing/2014/main" id="{8CB0013B-629A-44CE-B92D-A9F2F9C15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0" y="2559599"/>
            <a:ext cx="3857625" cy="172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16772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22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6F735-D9EB-427A-A00A-F5FDCB8D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en-US" dirty="0"/>
              <a:t>Due Dates &amp; Deadlines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B45865-9695-4D77-9E20-B4AF4DDFF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r>
              <a:rPr lang="en-US" dirty="0"/>
              <a:t>Exam Due Date</a:t>
            </a:r>
          </a:p>
          <a:p>
            <a:r>
              <a:rPr lang="en-US" dirty="0"/>
              <a:t>Exam Deadline</a:t>
            </a:r>
          </a:p>
          <a:p>
            <a:r>
              <a:rPr lang="en-US" dirty="0"/>
              <a:t>Quiz Deadline</a:t>
            </a:r>
          </a:p>
          <a:p>
            <a:r>
              <a:rPr lang="en-US" dirty="0"/>
              <a:t>Clear Attempt</a:t>
            </a:r>
          </a:p>
          <a:p>
            <a:r>
              <a:rPr lang="en-US" dirty="0"/>
              <a:t>Monitoring</a:t>
            </a:r>
          </a:p>
          <a:p>
            <a:r>
              <a:rPr lang="en-US" dirty="0"/>
              <a:t>Exam/Quiz Deadline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06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6F735-D9EB-427A-A00A-F5FDCB8D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en-US" sz="3800"/>
              <a:t>Paper Due Dates &amp; Deadlines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44A75B05-0ED0-4161-A132-366E5290A7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298012"/>
              </p:ext>
            </p:extLst>
          </p:nvPr>
        </p:nvGraphicFramePr>
        <p:xfrm>
          <a:off x="3657635" y="944563"/>
          <a:ext cx="4992577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474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0BF35CA-8AA0-428F-ABED-5B77A6C39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A4A156A-791B-4BD9-8452-A798A15D2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7652CB1-59D3-4DAB-AD45-8DFB73895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3539C1B-883E-4130-95FA-2A6FD3E49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244CEE5F-144C-437F-9472-22EE3E3D1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621BB31-AA71-4E9B-8854-3C62F162F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336141D-E3C6-4E7B-8923-B31C3E16F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F113BE6F-9D13-4E70-B7AB-C8CC2546A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FBEB82C3-C636-4A90-B9A5-905EC38E01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646B4C4A-5A81-43CF-93ED-5FA59D5BE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C3715C1A-EBA1-41A6-AC20-D6A7C4871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476" y="4553712"/>
            <a:ext cx="6216024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/>
              <a:t>Info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E71D54A-D2E3-4E3E-8DE5-C2EC79AF4D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352853"/>
              </p:ext>
            </p:extLst>
          </p:nvPr>
        </p:nvGraphicFramePr>
        <p:xfrm>
          <a:off x="739476" y="1627222"/>
          <a:ext cx="6216025" cy="1913450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2329158">
                  <a:extLst>
                    <a:ext uri="{9D8B030D-6E8A-4147-A177-3AD203B41FA5}">
                      <a16:colId xmlns:a16="http://schemas.microsoft.com/office/drawing/2014/main" val="1138002159"/>
                    </a:ext>
                  </a:extLst>
                </a:gridCol>
                <a:gridCol w="3886867">
                  <a:extLst>
                    <a:ext uri="{9D8B030D-6E8A-4147-A177-3AD203B41FA5}">
                      <a16:colId xmlns:a16="http://schemas.microsoft.com/office/drawing/2014/main" val="2323689575"/>
                    </a:ext>
                  </a:extLst>
                </a:gridCol>
              </a:tblGrid>
              <a:tr h="9567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Dr. Michael LaBossiere</a:t>
                      </a:r>
                      <a:endParaRPr lang="en-US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1975" marR="162227" marT="162227" marB="16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90"/>
                        </a:spcAft>
                      </a:pPr>
                      <a:endParaRPr lang="en-US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311975" marR="162227" marT="162227" marB="16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90360"/>
                  </a:ext>
                </a:extLst>
              </a:tr>
              <a:tr h="9567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203 Tucker Hall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1975" marR="162227" marT="162227" marB="16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(850) 561-2839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Michael.labossiere@famu.edu</a:t>
                      </a:r>
                      <a:endParaRPr lang="en-US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1975" marR="162227" marT="162227" marB="16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9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10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0BF35CA-8AA0-428F-ABED-5B77A6C39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A4A156A-791B-4BD9-8452-A798A15D2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7652CB1-59D3-4DAB-AD45-8DFB73895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83539C1B-883E-4130-95FA-2A6FD3E49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244CEE5F-144C-437F-9472-22EE3E3D1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0621BB31-AA71-4E9B-8854-3C62F162F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6141D-E3C6-4E7B-8923-B31C3E16F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F113BE6F-9D13-4E70-B7AB-C8CC2546A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FBEB82C3-C636-4A90-B9A5-905EC38E01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46B4C4A-5A81-43CF-93ED-5FA59D5BE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C3715C1A-EBA1-41A6-AC20-D6A7C4871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476" y="4553712"/>
            <a:ext cx="6216024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dirty="0"/>
              <a:t>Weekly Topics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3C6308C1-EE3C-61F5-65C9-32FAC485AC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838444"/>
              </p:ext>
            </p:extLst>
          </p:nvPr>
        </p:nvGraphicFramePr>
        <p:xfrm>
          <a:off x="739476" y="1073868"/>
          <a:ext cx="6216026" cy="3020160"/>
        </p:xfrm>
        <a:graphic>
          <a:graphicData uri="http://schemas.openxmlformats.org/drawingml/2006/table">
            <a:tbl>
              <a:tblPr/>
              <a:tblGrid>
                <a:gridCol w="576011">
                  <a:extLst>
                    <a:ext uri="{9D8B030D-6E8A-4147-A177-3AD203B41FA5}">
                      <a16:colId xmlns:a16="http://schemas.microsoft.com/office/drawing/2014/main" val="3427344872"/>
                    </a:ext>
                  </a:extLst>
                </a:gridCol>
                <a:gridCol w="1860814">
                  <a:extLst>
                    <a:ext uri="{9D8B030D-6E8A-4147-A177-3AD203B41FA5}">
                      <a16:colId xmlns:a16="http://schemas.microsoft.com/office/drawing/2014/main" val="748069064"/>
                    </a:ext>
                  </a:extLst>
                </a:gridCol>
                <a:gridCol w="1711127">
                  <a:extLst>
                    <a:ext uri="{9D8B030D-6E8A-4147-A177-3AD203B41FA5}">
                      <a16:colId xmlns:a16="http://schemas.microsoft.com/office/drawing/2014/main" val="3966892752"/>
                    </a:ext>
                  </a:extLst>
                </a:gridCol>
                <a:gridCol w="2068074">
                  <a:extLst>
                    <a:ext uri="{9D8B030D-6E8A-4147-A177-3AD203B41FA5}">
                      <a16:colId xmlns:a16="http://schemas.microsoft.com/office/drawing/2014/main" val="2231373752"/>
                    </a:ext>
                  </a:extLst>
                </a:gridCol>
              </a:tblGrid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Week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Topic 1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Topic 2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Topic 3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902628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What is Philosophy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Branches of Philosophy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Argument Basics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394510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Origin of Western Philosophy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The Milesians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Pythagoras &amp; the Pythagoreans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392904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Xenophanes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Heraclitus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Parmenides &amp; the Eleatic School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972237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The Pluralists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Democritus &amp; the Atomists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The Sophists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30560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Plato’s Epistemology &amp; Metaphysics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Republic, Theaetetus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Plato’s Moral Theory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652799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Plato’s Political Theory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Republic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Plato’s Aesthetics (Ion, Republic)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743532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Plato’s Cosmology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Problems with the Forms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—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566515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Plato’s Importance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Plato’s Legacy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—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720207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Aristotle’s Epistemology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Aristotle’s Metaphysics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—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48571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Aristotle’s Ethics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Hellenistic Philosophy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Roman Philosophy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9831569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Cynicism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Epicureanism &amp; Stoicism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Skepticism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750437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Plotinus &amp; Neoplatonism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Rise of Christian Thought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Early Christianity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284568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Early Medieval Philosophy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11th–12th Century Thought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Scholasticism &amp; Universals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316756"/>
                  </a:ext>
                </a:extLst>
              </a:tr>
              <a:tr h="1810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St. Anselm &amp; Ontological Argument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Peter Abelard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Muslim &amp; Jewish Philosophers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846957"/>
                  </a:ext>
                </a:extLst>
              </a:tr>
              <a:tr h="30448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Aquinas (Epistemology, Metaphysics, Ethics, Politics)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Duns Scotus &amp; Ockham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Mysticism &amp; End of Medieval Philosophy</a:t>
                      </a:r>
                    </a:p>
                  </a:txBody>
                  <a:tcPr marL="41147" marR="41147" marT="20573" marB="20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7098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35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0BF35CA-8AA0-428F-ABED-5B77A6C39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A4A156A-791B-4BD9-8452-A798A15D2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7652CB1-59D3-4DAB-AD45-8DFB73895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3539C1B-883E-4130-95FA-2A6FD3E49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44CEE5F-144C-437F-9472-22EE3E3D1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0621BB31-AA71-4E9B-8854-3C62F162F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336141D-E3C6-4E7B-8923-B31C3E16F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F113BE6F-9D13-4E70-B7AB-C8CC2546A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EB82C3-C636-4A90-B9A5-905EC38E01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646B4C4A-5A81-43CF-93ED-5FA59D5BE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3715C1A-EBA1-41A6-AC20-D6A7C4871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59E1447-2527-4AC9-A930-4F50FCD73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476" y="4553712"/>
            <a:ext cx="6216024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dirty="0"/>
              <a:t>Course Evaluation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A7BC47B-94E1-4B7C-9AAE-2F9788A9F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749785" y="-1297384"/>
            <a:ext cx="22737488" cy="1754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1F90EE7-283D-47BF-8624-FE211F88F0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253829"/>
              </p:ext>
            </p:extLst>
          </p:nvPr>
        </p:nvGraphicFramePr>
        <p:xfrm>
          <a:off x="739476" y="1284938"/>
          <a:ext cx="6216025" cy="3247525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1927524">
                  <a:extLst>
                    <a:ext uri="{9D8B030D-6E8A-4147-A177-3AD203B41FA5}">
                      <a16:colId xmlns:a16="http://schemas.microsoft.com/office/drawing/2014/main" val="3010228416"/>
                    </a:ext>
                  </a:extLst>
                </a:gridCol>
                <a:gridCol w="2261762">
                  <a:extLst>
                    <a:ext uri="{9D8B030D-6E8A-4147-A177-3AD203B41FA5}">
                      <a16:colId xmlns:a16="http://schemas.microsoft.com/office/drawing/2014/main" val="4186751107"/>
                    </a:ext>
                  </a:extLst>
                </a:gridCol>
                <a:gridCol w="2026739">
                  <a:extLst>
                    <a:ext uri="{9D8B030D-6E8A-4147-A177-3AD203B41FA5}">
                      <a16:colId xmlns:a16="http://schemas.microsoft.com/office/drawing/2014/main" val="406713869"/>
                    </a:ext>
                  </a:extLst>
                </a:gridCol>
              </a:tblGrid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Category</a:t>
                      </a:r>
                      <a:endParaRPr 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Counted/Total</a:t>
                      </a:r>
                      <a:endParaRPr lang="en-US" sz="20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% of Grade</a:t>
                      </a:r>
                      <a:endParaRPr lang="en-US" sz="20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450066"/>
                  </a:ext>
                </a:extLst>
              </a:tr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Paper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1/1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30%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718647"/>
                  </a:ext>
                </a:extLst>
              </a:tr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Exams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4/5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35%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22785"/>
                  </a:ext>
                </a:extLst>
              </a:tr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Quizzes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10/15+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30%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245997"/>
                  </a:ext>
                </a:extLst>
              </a:tr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Assessment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5%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2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5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58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Grade Scale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7BFDA94-C5F2-4D5D-BEF5-A12F2033AB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852375"/>
              </p:ext>
            </p:extLst>
          </p:nvPr>
        </p:nvGraphicFramePr>
        <p:xfrm>
          <a:off x="762000" y="1860550"/>
          <a:ext cx="4114800" cy="2478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7248">
                  <a:extLst>
                    <a:ext uri="{9D8B030D-6E8A-4147-A177-3AD203B41FA5}">
                      <a16:colId xmlns:a16="http://schemas.microsoft.com/office/drawing/2014/main" val="517891409"/>
                    </a:ext>
                  </a:extLst>
                </a:gridCol>
                <a:gridCol w="2357552">
                  <a:extLst>
                    <a:ext uri="{9D8B030D-6E8A-4147-A177-3AD203B41FA5}">
                      <a16:colId xmlns:a16="http://schemas.microsoft.com/office/drawing/2014/main" val="3578951593"/>
                    </a:ext>
                  </a:extLst>
                </a:gridCol>
              </a:tblGrid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A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90-100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275152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B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80-89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73826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C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70-79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664504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D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60-69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3404787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F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0-59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0317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88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4D16F1A-5D78-4402-81FF-31A98AF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Policies</a:t>
            </a: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B2FB7F0-6A45-43E8-88A7-48E46E6D4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6BA9C607-662B-4FBB-A3F3-CF593AD73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877F57F-DD8D-4233-AEC3-3E2C4F1B5F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908024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822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Policies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206C4-93CD-43DF-B2D2-EF4B5AF8C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Cheating</a:t>
            </a:r>
          </a:p>
          <a:p>
            <a:r>
              <a:rPr lang="en-US">
                <a:solidFill>
                  <a:srgbClr val="FFFFFF"/>
                </a:solidFill>
              </a:rPr>
              <a:t>Compliance</a:t>
            </a:r>
          </a:p>
          <a:p>
            <a:r>
              <a:rPr lang="en-US">
                <a:solidFill>
                  <a:srgbClr val="FFFFFF"/>
                </a:solidFill>
              </a:rPr>
              <a:t>Email</a:t>
            </a:r>
          </a:p>
          <a:p>
            <a:r>
              <a:rPr lang="en-US">
                <a:solidFill>
                  <a:srgbClr val="FFFFFF"/>
                </a:solidFill>
              </a:rPr>
              <a:t>Enrollment</a:t>
            </a:r>
          </a:p>
          <a:p>
            <a:r>
              <a:rPr lang="en-US">
                <a:solidFill>
                  <a:srgbClr val="FFFFFF"/>
                </a:solidFill>
              </a:rPr>
              <a:t>Excuses</a:t>
            </a:r>
          </a:p>
          <a:p>
            <a:r>
              <a:rPr lang="en-US">
                <a:solidFill>
                  <a:srgbClr val="FFFFFF"/>
                </a:solidFill>
              </a:rPr>
              <a:t>Extensive Absences</a:t>
            </a:r>
          </a:p>
          <a:p>
            <a:r>
              <a:rPr lang="en-US">
                <a:solidFill>
                  <a:srgbClr val="FFFFFF"/>
                </a:solidFill>
              </a:rPr>
              <a:t>FAQ</a:t>
            </a:r>
          </a:p>
          <a:p>
            <a:r>
              <a:rPr lang="en-US">
                <a:solidFill>
                  <a:srgbClr val="FFFFFF"/>
                </a:solidFill>
              </a:rPr>
              <a:t>Grade Discussion</a:t>
            </a:r>
          </a:p>
          <a:p>
            <a:r>
              <a:rPr lang="en-US">
                <a:solidFill>
                  <a:srgbClr val="FFFFFF"/>
                </a:solidFill>
              </a:rPr>
              <a:t>Grade Information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53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4D16F1A-5D78-4402-81FF-31A98AFD6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Policies</a:t>
            </a: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B2FB7F0-6A45-43E8-88A7-48E46E6D48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6BA9C607-662B-4FBB-A3F3-CF593AD73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4376754E-B133-457C-9ABC-06B531B5E9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308415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0486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ALC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206C4-93CD-43DF-B2D2-EF4B5AF8C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 b="1" u="sng">
                <a:solidFill>
                  <a:srgbClr val="FFFFFF"/>
                </a:solidFill>
              </a:rPr>
              <a:t>Academic Learning Compact for Introduction to Philosophy</a:t>
            </a:r>
            <a:endParaRPr lang="en-US" sz="11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100">
                <a:solidFill>
                  <a:srgbClr val="FFFFFF"/>
                </a:solidFill>
              </a:rPr>
              <a:t>Students will refer to the ALC page for additional information. </a:t>
            </a:r>
            <a:r>
              <a:rPr lang="en-US" sz="1100" u="sng">
                <a:solidFill>
                  <a:srgbClr val="FFFFFF"/>
                </a:solidFill>
                <a:hlinkClick r:id="rId3"/>
              </a:rPr>
              <a:t>http://www.famu.edu/assessment/</a:t>
            </a:r>
            <a:endParaRPr lang="en-US" sz="11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100">
                <a:solidFill>
                  <a:srgbClr val="FFFFFF"/>
                </a:solidFill>
              </a:rPr>
              <a:t>In accord with the ALC students enrolled in this class will:</a:t>
            </a:r>
          </a:p>
          <a:p>
            <a:pPr>
              <a:lnSpc>
                <a:spcPct val="90000"/>
              </a:lnSpc>
            </a:pPr>
            <a:r>
              <a:rPr lang="en-US" sz="1100">
                <a:solidFill>
                  <a:srgbClr val="FFFFFF"/>
                </a:solidFill>
              </a:rPr>
              <a:t>1. Demonstrate proficiency in written communication. Implementation will be via written papers and evaluation will be via appropriate rubrics.</a:t>
            </a:r>
          </a:p>
          <a:p>
            <a:pPr>
              <a:lnSpc>
                <a:spcPct val="90000"/>
              </a:lnSpc>
            </a:pPr>
            <a:r>
              <a:rPr lang="en-US" sz="1100">
                <a:solidFill>
                  <a:srgbClr val="FFFFFF"/>
                </a:solidFill>
              </a:rPr>
              <a:t>2. Demonstrate competence in critical thinking. Students will receive training in argumentation and philosophical reasoning. Assessment will be via appropriate rubrics.</a:t>
            </a:r>
          </a:p>
          <a:p>
            <a:pPr>
              <a:lnSpc>
                <a:spcPct val="90000"/>
              </a:lnSpc>
            </a:pPr>
            <a:r>
              <a:rPr lang="en-US" sz="1100">
                <a:solidFill>
                  <a:srgbClr val="FFFFFF"/>
                </a:solidFill>
              </a:rPr>
              <a:t>3. Demonstrate familiarity with the critical concepts and methods of Philosophy and/or Religion.  Students will be exposed to these concepts via instruction and will be assessed via appropriate rubrics.</a:t>
            </a:r>
          </a:p>
          <a:p>
            <a:pPr>
              <a:lnSpc>
                <a:spcPct val="90000"/>
              </a:lnSpc>
            </a:pPr>
            <a:r>
              <a:rPr lang="en-US" sz="1100">
                <a:solidFill>
                  <a:srgbClr val="FFFFFF"/>
                </a:solidFill>
              </a:rPr>
              <a:t>4. Demonstrate understanding of ethical and social responsibility. Assessment will be via appropriate rubrics.</a:t>
            </a:r>
          </a:p>
          <a:p>
            <a:pPr>
              <a:lnSpc>
                <a:spcPct val="90000"/>
              </a:lnSpc>
            </a:pPr>
            <a:r>
              <a:rPr lang="en-US" sz="1100">
                <a:solidFill>
                  <a:srgbClr val="FFFFFF"/>
                </a:solidFill>
              </a:rPr>
              <a:t>5. Demonstrate ability to do research and to generate original written contributions to Philosophy and/or Religion. Assessment will be via appropriate rubrics.</a:t>
            </a:r>
          </a:p>
          <a:p>
            <a:pPr>
              <a:lnSpc>
                <a:spcPct val="90000"/>
              </a:lnSpc>
            </a:pPr>
            <a:endParaRPr lang="en-US" sz="11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2621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488</Words>
  <Application>Microsoft Office PowerPoint</Application>
  <PresentationFormat>On-screen Show (4:3)</PresentationFormat>
  <Paragraphs>163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</vt:lpstr>
      <vt:lpstr>Ancient &amp; Medieval Philosophy </vt:lpstr>
      <vt:lpstr>Info</vt:lpstr>
      <vt:lpstr>Weekly Topics</vt:lpstr>
      <vt:lpstr>Course Evaluation</vt:lpstr>
      <vt:lpstr>Grade Scale</vt:lpstr>
      <vt:lpstr>Policies</vt:lpstr>
      <vt:lpstr>Policies</vt:lpstr>
      <vt:lpstr>Policies</vt:lpstr>
      <vt:lpstr>ALC</vt:lpstr>
      <vt:lpstr>QEP</vt:lpstr>
      <vt:lpstr>Due Dates &amp; Deadlines</vt:lpstr>
      <vt:lpstr>Paper Due Dates &amp; Deadlines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Philosophy</dc:title>
  <dc:creator>Michael C LaBossiere</dc:creator>
  <cp:lastModifiedBy>Michael C LaBossiere</cp:lastModifiedBy>
  <cp:revision>4</cp:revision>
  <dcterms:created xsi:type="dcterms:W3CDTF">2020-04-14T16:22:17Z</dcterms:created>
  <dcterms:modified xsi:type="dcterms:W3CDTF">2025-08-24T14:41:25Z</dcterms:modified>
</cp:coreProperties>
</file>