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notesMasterIdLst>
    <p:notesMasterId r:id="rId9"/>
  </p:notesMasterIdLst>
  <p:sldIdLst>
    <p:sldId id="256" r:id="rId2"/>
    <p:sldId id="267" r:id="rId3"/>
    <p:sldId id="269" r:id="rId4"/>
    <p:sldId id="270" r:id="rId5"/>
    <p:sldId id="280" r:id="rId6"/>
    <p:sldId id="277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1720" y="3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D8A420-9A0C-499F-AF04-4051DEAF6AC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E8F006F-3A08-48B8-A68B-43259AF02DE8}">
      <dgm:prSet/>
      <dgm:spPr/>
      <dgm:t>
        <a:bodyPr/>
        <a:lstStyle/>
        <a:p>
          <a:r>
            <a:rPr lang="en-US"/>
            <a:t>Draft Due</a:t>
          </a:r>
        </a:p>
      </dgm:t>
    </dgm:pt>
    <dgm:pt modelId="{C6C1DD28-5023-4869-88A0-AD5F511B880C}" type="parTrans" cxnId="{C06BD4AC-05ED-4815-BCF5-F8197273AFCF}">
      <dgm:prSet/>
      <dgm:spPr/>
      <dgm:t>
        <a:bodyPr/>
        <a:lstStyle/>
        <a:p>
          <a:endParaRPr lang="en-US"/>
        </a:p>
      </dgm:t>
    </dgm:pt>
    <dgm:pt modelId="{B5B1207A-F553-4CE9-A579-BF5E6AEFC93F}" type="sibTrans" cxnId="{C06BD4AC-05ED-4815-BCF5-F8197273AFCF}">
      <dgm:prSet/>
      <dgm:spPr/>
      <dgm:t>
        <a:bodyPr/>
        <a:lstStyle/>
        <a:p>
          <a:endParaRPr lang="en-US"/>
        </a:p>
      </dgm:t>
    </dgm:pt>
    <dgm:pt modelId="{FEE250C0-EB90-4DBA-9043-6E16CA75A816}">
      <dgm:prSet/>
      <dgm:spPr/>
      <dgm:t>
        <a:bodyPr/>
        <a:lstStyle/>
        <a:p>
          <a:r>
            <a:rPr lang="en-US"/>
            <a:t>Draft Deadline</a:t>
          </a:r>
        </a:p>
      </dgm:t>
    </dgm:pt>
    <dgm:pt modelId="{3DCC6135-1A2E-4587-A787-5A12DE754A7B}" type="parTrans" cxnId="{A0529A61-A9D6-4992-B71E-86E14298A8CD}">
      <dgm:prSet/>
      <dgm:spPr/>
      <dgm:t>
        <a:bodyPr/>
        <a:lstStyle/>
        <a:p>
          <a:endParaRPr lang="en-US"/>
        </a:p>
      </dgm:t>
    </dgm:pt>
    <dgm:pt modelId="{F540E4E4-7580-4ACA-892E-5875F9B2E09F}" type="sibTrans" cxnId="{A0529A61-A9D6-4992-B71E-86E14298A8CD}">
      <dgm:prSet/>
      <dgm:spPr/>
      <dgm:t>
        <a:bodyPr/>
        <a:lstStyle/>
        <a:p>
          <a:endParaRPr lang="en-US"/>
        </a:p>
      </dgm:t>
    </dgm:pt>
    <dgm:pt modelId="{CBDAA772-7DBE-46E8-BA3D-7E3504F94C62}">
      <dgm:prSet/>
      <dgm:spPr/>
      <dgm:t>
        <a:bodyPr/>
        <a:lstStyle/>
        <a:p>
          <a:r>
            <a:rPr lang="en-US"/>
            <a:t>Paper “On Time Bonus” Deadline Date</a:t>
          </a:r>
        </a:p>
      </dgm:t>
    </dgm:pt>
    <dgm:pt modelId="{CD4D4C76-7C08-42A8-8E9A-06AC0D0ED57E}" type="parTrans" cxnId="{9ACAA90B-8A14-4EF6-B456-91BE140B848C}">
      <dgm:prSet/>
      <dgm:spPr/>
      <dgm:t>
        <a:bodyPr/>
        <a:lstStyle/>
        <a:p>
          <a:endParaRPr lang="en-US"/>
        </a:p>
      </dgm:t>
    </dgm:pt>
    <dgm:pt modelId="{57E51078-952B-4613-BF4B-8F072C5C4D97}" type="sibTrans" cxnId="{9ACAA90B-8A14-4EF6-B456-91BE140B848C}">
      <dgm:prSet/>
      <dgm:spPr/>
      <dgm:t>
        <a:bodyPr/>
        <a:lstStyle/>
        <a:p>
          <a:endParaRPr lang="en-US"/>
        </a:p>
      </dgm:t>
    </dgm:pt>
    <dgm:pt modelId="{304FB649-DF5B-4E29-9C8A-900D3018E2AE}">
      <dgm:prSet/>
      <dgm:spPr/>
      <dgm:t>
        <a:bodyPr/>
        <a:lstStyle/>
        <a:p>
          <a:r>
            <a:rPr lang="en-US"/>
            <a:t>Paper “Emergency” Deadline</a:t>
          </a:r>
        </a:p>
      </dgm:t>
    </dgm:pt>
    <dgm:pt modelId="{2435775C-D93A-41A6-96D9-B3F417B72C42}" type="parTrans" cxnId="{C45F9FB7-BAA3-40E5-B95E-B324B7CE19B9}">
      <dgm:prSet/>
      <dgm:spPr/>
      <dgm:t>
        <a:bodyPr/>
        <a:lstStyle/>
        <a:p>
          <a:endParaRPr lang="en-US"/>
        </a:p>
      </dgm:t>
    </dgm:pt>
    <dgm:pt modelId="{755AF8D7-9C95-4FC5-8245-F803D0D278F1}" type="sibTrans" cxnId="{C45F9FB7-BAA3-40E5-B95E-B324B7CE19B9}">
      <dgm:prSet/>
      <dgm:spPr/>
      <dgm:t>
        <a:bodyPr/>
        <a:lstStyle/>
        <a:p>
          <a:endParaRPr lang="en-US"/>
        </a:p>
      </dgm:t>
    </dgm:pt>
    <dgm:pt modelId="{3F9584EC-7DFF-40DC-A2A9-4AB3028977EF}">
      <dgm:prSet/>
      <dgm:spPr/>
      <dgm:t>
        <a:bodyPr/>
        <a:lstStyle/>
        <a:p>
          <a:r>
            <a:rPr lang="en-US"/>
            <a:t>50% Grade Paper Deadline</a:t>
          </a:r>
        </a:p>
      </dgm:t>
    </dgm:pt>
    <dgm:pt modelId="{68A0679B-5EC4-4708-91E8-7014762E315D}" type="parTrans" cxnId="{302A6B58-88D4-4000-9A2C-4600C7B40CD2}">
      <dgm:prSet/>
      <dgm:spPr/>
      <dgm:t>
        <a:bodyPr/>
        <a:lstStyle/>
        <a:p>
          <a:endParaRPr lang="en-US"/>
        </a:p>
      </dgm:t>
    </dgm:pt>
    <dgm:pt modelId="{6AC4841D-28BA-482B-86CF-6A2D4F950425}" type="sibTrans" cxnId="{302A6B58-88D4-4000-9A2C-4600C7B40CD2}">
      <dgm:prSet/>
      <dgm:spPr/>
      <dgm:t>
        <a:bodyPr/>
        <a:lstStyle/>
        <a:p>
          <a:endParaRPr lang="en-US"/>
        </a:p>
      </dgm:t>
    </dgm:pt>
    <dgm:pt modelId="{32ECEADE-B13F-402E-874D-B96F124E1B1A}">
      <dgm:prSet/>
      <dgm:spPr/>
      <dgm:t>
        <a:bodyPr/>
        <a:lstStyle/>
        <a:p>
          <a:r>
            <a:rPr lang="en-US"/>
            <a:t>Paper Extensions &amp; Excuses</a:t>
          </a:r>
        </a:p>
      </dgm:t>
    </dgm:pt>
    <dgm:pt modelId="{5CE3CAF2-ABC6-4260-A06A-03C46F466170}" type="parTrans" cxnId="{676413EE-903E-41DF-841E-9E274EA91AFE}">
      <dgm:prSet/>
      <dgm:spPr/>
      <dgm:t>
        <a:bodyPr/>
        <a:lstStyle/>
        <a:p>
          <a:endParaRPr lang="en-US"/>
        </a:p>
      </dgm:t>
    </dgm:pt>
    <dgm:pt modelId="{0C8464EB-826D-4F5F-B5B3-D08568A114EC}" type="sibTrans" cxnId="{676413EE-903E-41DF-841E-9E274EA91AFE}">
      <dgm:prSet/>
      <dgm:spPr/>
      <dgm:t>
        <a:bodyPr/>
        <a:lstStyle/>
        <a:p>
          <a:endParaRPr lang="en-US"/>
        </a:p>
      </dgm:t>
    </dgm:pt>
    <dgm:pt modelId="{D8F81448-287F-483A-A82E-4162EF028DB1}">
      <dgm:prSet/>
      <dgm:spPr/>
      <dgm:t>
        <a:bodyPr/>
        <a:lstStyle/>
        <a:p>
          <a:r>
            <a:rPr lang="en-US"/>
            <a:t>Extension</a:t>
          </a:r>
        </a:p>
      </dgm:t>
    </dgm:pt>
    <dgm:pt modelId="{7F450A15-CB88-46CA-B039-784E7B2B82C3}" type="parTrans" cxnId="{9D09CD77-94EC-427C-80D3-73BAF2A39438}">
      <dgm:prSet/>
      <dgm:spPr/>
      <dgm:t>
        <a:bodyPr/>
        <a:lstStyle/>
        <a:p>
          <a:endParaRPr lang="en-US"/>
        </a:p>
      </dgm:t>
    </dgm:pt>
    <dgm:pt modelId="{CE632302-7487-4923-9DC8-8F2AC36753CB}" type="sibTrans" cxnId="{9D09CD77-94EC-427C-80D3-73BAF2A39438}">
      <dgm:prSet/>
      <dgm:spPr/>
      <dgm:t>
        <a:bodyPr/>
        <a:lstStyle/>
        <a:p>
          <a:endParaRPr lang="en-US"/>
        </a:p>
      </dgm:t>
    </dgm:pt>
    <dgm:pt modelId="{46972CDB-CDCF-4549-9589-4E434223A3BA}">
      <dgm:prSet/>
      <dgm:spPr/>
      <dgm:t>
        <a:bodyPr/>
        <a:lstStyle/>
        <a:p>
          <a:r>
            <a:rPr lang="en-US"/>
            <a:t>Special Extension</a:t>
          </a:r>
        </a:p>
      </dgm:t>
    </dgm:pt>
    <dgm:pt modelId="{80337DC3-5D06-437D-80A3-8E5608165D1C}" type="parTrans" cxnId="{7AF5A7FB-4534-433B-A7EE-C39AD5697597}">
      <dgm:prSet/>
      <dgm:spPr/>
      <dgm:t>
        <a:bodyPr/>
        <a:lstStyle/>
        <a:p>
          <a:endParaRPr lang="en-US"/>
        </a:p>
      </dgm:t>
    </dgm:pt>
    <dgm:pt modelId="{7EFA938B-29D7-41E1-A3E4-88FD65453199}" type="sibTrans" cxnId="{7AF5A7FB-4534-433B-A7EE-C39AD5697597}">
      <dgm:prSet/>
      <dgm:spPr/>
      <dgm:t>
        <a:bodyPr/>
        <a:lstStyle/>
        <a:p>
          <a:endParaRPr lang="en-US"/>
        </a:p>
      </dgm:t>
    </dgm:pt>
    <dgm:pt modelId="{0FE597D6-7B5A-4D78-8CA2-FD9EBE89349F}" type="pres">
      <dgm:prSet presAssocID="{59D8A420-9A0C-499F-AF04-4051DEAF6AC7}" presName="root" presStyleCnt="0">
        <dgm:presLayoutVars>
          <dgm:dir/>
          <dgm:resizeHandles val="exact"/>
        </dgm:presLayoutVars>
      </dgm:prSet>
      <dgm:spPr/>
    </dgm:pt>
    <dgm:pt modelId="{D3294C61-B63A-4925-882C-7CB4CB00FA99}" type="pres">
      <dgm:prSet presAssocID="{DE8F006F-3A08-48B8-A68B-43259AF02DE8}" presName="compNode" presStyleCnt="0"/>
      <dgm:spPr/>
    </dgm:pt>
    <dgm:pt modelId="{A576CDC0-73E5-4562-87D2-4FCB4F0710DF}" type="pres">
      <dgm:prSet presAssocID="{DE8F006F-3A08-48B8-A68B-43259AF02DE8}" presName="bgRect" presStyleLbl="bgShp" presStyleIdx="0" presStyleCnt="6"/>
      <dgm:spPr/>
    </dgm:pt>
    <dgm:pt modelId="{AE6A0C44-D316-416A-81F9-4D72B0D3B7D0}" type="pres">
      <dgm:prSet presAssocID="{DE8F006F-3A08-48B8-A68B-43259AF02DE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05DD7C2A-9C76-49E1-AC1B-6C42E89BD65C}" type="pres">
      <dgm:prSet presAssocID="{DE8F006F-3A08-48B8-A68B-43259AF02DE8}" presName="spaceRect" presStyleCnt="0"/>
      <dgm:spPr/>
    </dgm:pt>
    <dgm:pt modelId="{49F6E76E-F5AD-4259-B870-0DDE73196BA0}" type="pres">
      <dgm:prSet presAssocID="{DE8F006F-3A08-48B8-A68B-43259AF02DE8}" presName="parTx" presStyleLbl="revTx" presStyleIdx="0" presStyleCnt="7">
        <dgm:presLayoutVars>
          <dgm:chMax val="0"/>
          <dgm:chPref val="0"/>
        </dgm:presLayoutVars>
      </dgm:prSet>
      <dgm:spPr/>
    </dgm:pt>
    <dgm:pt modelId="{3F3F4EFE-C64B-4727-9BB5-79FB87D62104}" type="pres">
      <dgm:prSet presAssocID="{B5B1207A-F553-4CE9-A579-BF5E6AEFC93F}" presName="sibTrans" presStyleCnt="0"/>
      <dgm:spPr/>
    </dgm:pt>
    <dgm:pt modelId="{54605697-A2A6-4813-BD80-4927F10208D7}" type="pres">
      <dgm:prSet presAssocID="{FEE250C0-EB90-4DBA-9043-6E16CA75A816}" presName="compNode" presStyleCnt="0"/>
      <dgm:spPr/>
    </dgm:pt>
    <dgm:pt modelId="{07D44F27-D5F3-4299-B441-9A8FFA96BE21}" type="pres">
      <dgm:prSet presAssocID="{FEE250C0-EB90-4DBA-9043-6E16CA75A816}" presName="bgRect" presStyleLbl="bgShp" presStyleIdx="1" presStyleCnt="6"/>
      <dgm:spPr/>
    </dgm:pt>
    <dgm:pt modelId="{BB72DB63-5E39-4A5E-9449-E5C91AC2E79F}" type="pres">
      <dgm:prSet presAssocID="{FEE250C0-EB90-4DBA-9043-6E16CA75A816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5005ECDE-E95B-4049-B9A1-B4BD72499C5A}" type="pres">
      <dgm:prSet presAssocID="{FEE250C0-EB90-4DBA-9043-6E16CA75A816}" presName="spaceRect" presStyleCnt="0"/>
      <dgm:spPr/>
    </dgm:pt>
    <dgm:pt modelId="{6423E8F4-E8E3-4537-A89A-83770894E9FE}" type="pres">
      <dgm:prSet presAssocID="{FEE250C0-EB90-4DBA-9043-6E16CA75A816}" presName="parTx" presStyleLbl="revTx" presStyleIdx="1" presStyleCnt="7">
        <dgm:presLayoutVars>
          <dgm:chMax val="0"/>
          <dgm:chPref val="0"/>
        </dgm:presLayoutVars>
      </dgm:prSet>
      <dgm:spPr/>
    </dgm:pt>
    <dgm:pt modelId="{B6C2C04A-0863-4775-8A7D-F1FD4801753E}" type="pres">
      <dgm:prSet presAssocID="{F540E4E4-7580-4ACA-892E-5875F9B2E09F}" presName="sibTrans" presStyleCnt="0"/>
      <dgm:spPr/>
    </dgm:pt>
    <dgm:pt modelId="{8D1E0016-255C-4412-BB14-87C49D0EF781}" type="pres">
      <dgm:prSet presAssocID="{CBDAA772-7DBE-46E8-BA3D-7E3504F94C62}" presName="compNode" presStyleCnt="0"/>
      <dgm:spPr/>
    </dgm:pt>
    <dgm:pt modelId="{0EACDFFD-80BC-4F4A-9FF0-EFD4A9DDE4CC}" type="pres">
      <dgm:prSet presAssocID="{CBDAA772-7DBE-46E8-BA3D-7E3504F94C62}" presName="bgRect" presStyleLbl="bgShp" presStyleIdx="2" presStyleCnt="6"/>
      <dgm:spPr/>
    </dgm:pt>
    <dgm:pt modelId="{09F7CD79-D12F-49AE-A60E-D15974233521}" type="pres">
      <dgm:prSet presAssocID="{CBDAA772-7DBE-46E8-BA3D-7E3504F94C62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89497894-F07E-4420-A824-47F51C051B9E}" type="pres">
      <dgm:prSet presAssocID="{CBDAA772-7DBE-46E8-BA3D-7E3504F94C62}" presName="spaceRect" presStyleCnt="0"/>
      <dgm:spPr/>
    </dgm:pt>
    <dgm:pt modelId="{99CBD7A7-315B-430F-892B-F0EE567A6334}" type="pres">
      <dgm:prSet presAssocID="{CBDAA772-7DBE-46E8-BA3D-7E3504F94C62}" presName="parTx" presStyleLbl="revTx" presStyleIdx="2" presStyleCnt="7">
        <dgm:presLayoutVars>
          <dgm:chMax val="0"/>
          <dgm:chPref val="0"/>
        </dgm:presLayoutVars>
      </dgm:prSet>
      <dgm:spPr/>
    </dgm:pt>
    <dgm:pt modelId="{8D302753-2626-4519-AF07-5256D988A0A2}" type="pres">
      <dgm:prSet presAssocID="{57E51078-952B-4613-BF4B-8F072C5C4D97}" presName="sibTrans" presStyleCnt="0"/>
      <dgm:spPr/>
    </dgm:pt>
    <dgm:pt modelId="{58D2774C-92AA-4A66-AC37-8328A2651DD3}" type="pres">
      <dgm:prSet presAssocID="{304FB649-DF5B-4E29-9C8A-900D3018E2AE}" presName="compNode" presStyleCnt="0"/>
      <dgm:spPr/>
    </dgm:pt>
    <dgm:pt modelId="{C655722F-0793-420F-9E85-579A22EAC2AC}" type="pres">
      <dgm:prSet presAssocID="{304FB649-DF5B-4E29-9C8A-900D3018E2AE}" presName="bgRect" presStyleLbl="bgShp" presStyleIdx="3" presStyleCnt="6"/>
      <dgm:spPr/>
    </dgm:pt>
    <dgm:pt modelId="{BD97204D-4D64-4D76-9BCE-7BE24BF91932}" type="pres">
      <dgm:prSet presAssocID="{304FB649-DF5B-4E29-9C8A-900D3018E2A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bulance"/>
        </a:ext>
      </dgm:extLst>
    </dgm:pt>
    <dgm:pt modelId="{7324D3D4-2DBF-459B-959E-B09A8BCE7C4F}" type="pres">
      <dgm:prSet presAssocID="{304FB649-DF5B-4E29-9C8A-900D3018E2AE}" presName="spaceRect" presStyleCnt="0"/>
      <dgm:spPr/>
    </dgm:pt>
    <dgm:pt modelId="{9FA52E67-47E4-4A2E-B4F6-44907761B4EF}" type="pres">
      <dgm:prSet presAssocID="{304FB649-DF5B-4E29-9C8A-900D3018E2AE}" presName="parTx" presStyleLbl="revTx" presStyleIdx="3" presStyleCnt="7">
        <dgm:presLayoutVars>
          <dgm:chMax val="0"/>
          <dgm:chPref val="0"/>
        </dgm:presLayoutVars>
      </dgm:prSet>
      <dgm:spPr/>
    </dgm:pt>
    <dgm:pt modelId="{9CA219E4-2791-4C00-88A0-35A0A862311D}" type="pres">
      <dgm:prSet presAssocID="{755AF8D7-9C95-4FC5-8245-F803D0D278F1}" presName="sibTrans" presStyleCnt="0"/>
      <dgm:spPr/>
    </dgm:pt>
    <dgm:pt modelId="{5D57FF13-99CE-4EA1-8335-3F0C653BFE54}" type="pres">
      <dgm:prSet presAssocID="{3F9584EC-7DFF-40DC-A2A9-4AB3028977EF}" presName="compNode" presStyleCnt="0"/>
      <dgm:spPr/>
    </dgm:pt>
    <dgm:pt modelId="{D3BCFF55-9A4B-48F3-8F8A-94DDD696E4E5}" type="pres">
      <dgm:prSet presAssocID="{3F9584EC-7DFF-40DC-A2A9-4AB3028977EF}" presName="bgRect" presStyleLbl="bgShp" presStyleIdx="4" presStyleCnt="6"/>
      <dgm:spPr/>
    </dgm:pt>
    <dgm:pt modelId="{B9633B2D-481A-4E5B-B089-03C170930CA3}" type="pres">
      <dgm:prSet presAssocID="{3F9584EC-7DFF-40DC-A2A9-4AB3028977EF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30200F21-A438-4B5A-BF48-E727A86ADD0E}" type="pres">
      <dgm:prSet presAssocID="{3F9584EC-7DFF-40DC-A2A9-4AB3028977EF}" presName="spaceRect" presStyleCnt="0"/>
      <dgm:spPr/>
    </dgm:pt>
    <dgm:pt modelId="{2878574D-42AA-43A5-93B4-8E9859C35A9D}" type="pres">
      <dgm:prSet presAssocID="{3F9584EC-7DFF-40DC-A2A9-4AB3028977EF}" presName="parTx" presStyleLbl="revTx" presStyleIdx="4" presStyleCnt="7">
        <dgm:presLayoutVars>
          <dgm:chMax val="0"/>
          <dgm:chPref val="0"/>
        </dgm:presLayoutVars>
      </dgm:prSet>
      <dgm:spPr/>
    </dgm:pt>
    <dgm:pt modelId="{2C2DBFCF-748A-4498-9F9F-D40166AC59B1}" type="pres">
      <dgm:prSet presAssocID="{6AC4841D-28BA-482B-86CF-6A2D4F950425}" presName="sibTrans" presStyleCnt="0"/>
      <dgm:spPr/>
    </dgm:pt>
    <dgm:pt modelId="{C3E308C9-42E8-4D4F-8BD7-D3744C10C02D}" type="pres">
      <dgm:prSet presAssocID="{32ECEADE-B13F-402E-874D-B96F124E1B1A}" presName="compNode" presStyleCnt="0"/>
      <dgm:spPr/>
    </dgm:pt>
    <dgm:pt modelId="{C87A8623-C966-47E4-838B-7542B7937B7B}" type="pres">
      <dgm:prSet presAssocID="{32ECEADE-B13F-402E-874D-B96F124E1B1A}" presName="bgRect" presStyleLbl="bgShp" presStyleIdx="5" presStyleCnt="6"/>
      <dgm:spPr/>
    </dgm:pt>
    <dgm:pt modelId="{56B474CD-62B5-4511-B461-3AB30701C703}" type="pres">
      <dgm:prSet presAssocID="{32ECEADE-B13F-402E-874D-B96F124E1B1A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46716D76-2B93-44EA-9DC8-10257EA30C03}" type="pres">
      <dgm:prSet presAssocID="{32ECEADE-B13F-402E-874D-B96F124E1B1A}" presName="spaceRect" presStyleCnt="0"/>
      <dgm:spPr/>
    </dgm:pt>
    <dgm:pt modelId="{934BAC03-CA1A-42CD-ACA6-9E1B7950B5F0}" type="pres">
      <dgm:prSet presAssocID="{32ECEADE-B13F-402E-874D-B96F124E1B1A}" presName="parTx" presStyleLbl="revTx" presStyleIdx="5" presStyleCnt="7">
        <dgm:presLayoutVars>
          <dgm:chMax val="0"/>
          <dgm:chPref val="0"/>
        </dgm:presLayoutVars>
      </dgm:prSet>
      <dgm:spPr/>
    </dgm:pt>
    <dgm:pt modelId="{AA91B795-140F-4E8D-8153-5D1F205C7DB2}" type="pres">
      <dgm:prSet presAssocID="{32ECEADE-B13F-402E-874D-B96F124E1B1A}" presName="desTx" presStyleLbl="revTx" presStyleIdx="6" presStyleCnt="7">
        <dgm:presLayoutVars/>
      </dgm:prSet>
      <dgm:spPr/>
    </dgm:pt>
  </dgm:ptLst>
  <dgm:cxnLst>
    <dgm:cxn modelId="{3A7A5400-284F-4B66-A3A1-06CE2F7AA9CB}" type="presOf" srcId="{46972CDB-CDCF-4549-9589-4E434223A3BA}" destId="{AA91B795-140F-4E8D-8153-5D1F205C7DB2}" srcOrd="0" destOrd="1" presId="urn:microsoft.com/office/officeart/2018/2/layout/IconVerticalSolidList"/>
    <dgm:cxn modelId="{E7922E05-7C32-4C17-B4C7-F09F464BDE8D}" type="presOf" srcId="{59D8A420-9A0C-499F-AF04-4051DEAF6AC7}" destId="{0FE597D6-7B5A-4D78-8CA2-FD9EBE89349F}" srcOrd="0" destOrd="0" presId="urn:microsoft.com/office/officeart/2018/2/layout/IconVerticalSolidList"/>
    <dgm:cxn modelId="{9ACAA90B-8A14-4EF6-B456-91BE140B848C}" srcId="{59D8A420-9A0C-499F-AF04-4051DEAF6AC7}" destId="{CBDAA772-7DBE-46E8-BA3D-7E3504F94C62}" srcOrd="2" destOrd="0" parTransId="{CD4D4C76-7C08-42A8-8E9A-06AC0D0ED57E}" sibTransId="{57E51078-952B-4613-BF4B-8F072C5C4D97}"/>
    <dgm:cxn modelId="{2A08F624-AC01-4392-AECE-81909712030A}" type="presOf" srcId="{3F9584EC-7DFF-40DC-A2A9-4AB3028977EF}" destId="{2878574D-42AA-43A5-93B4-8E9859C35A9D}" srcOrd="0" destOrd="0" presId="urn:microsoft.com/office/officeart/2018/2/layout/IconVerticalSolidList"/>
    <dgm:cxn modelId="{3EEC9B3F-72D9-4F31-99B6-A0B4C1F8BEE1}" type="presOf" srcId="{DE8F006F-3A08-48B8-A68B-43259AF02DE8}" destId="{49F6E76E-F5AD-4259-B870-0DDE73196BA0}" srcOrd="0" destOrd="0" presId="urn:microsoft.com/office/officeart/2018/2/layout/IconVerticalSolidList"/>
    <dgm:cxn modelId="{A0529A61-A9D6-4992-B71E-86E14298A8CD}" srcId="{59D8A420-9A0C-499F-AF04-4051DEAF6AC7}" destId="{FEE250C0-EB90-4DBA-9043-6E16CA75A816}" srcOrd="1" destOrd="0" parTransId="{3DCC6135-1A2E-4587-A787-5A12DE754A7B}" sibTransId="{F540E4E4-7580-4ACA-892E-5875F9B2E09F}"/>
    <dgm:cxn modelId="{2A456B50-4677-41CC-87E8-B424E783E3DD}" type="presOf" srcId="{D8F81448-287F-483A-A82E-4162EF028DB1}" destId="{AA91B795-140F-4E8D-8153-5D1F205C7DB2}" srcOrd="0" destOrd="0" presId="urn:microsoft.com/office/officeart/2018/2/layout/IconVerticalSolidList"/>
    <dgm:cxn modelId="{9D09CD77-94EC-427C-80D3-73BAF2A39438}" srcId="{32ECEADE-B13F-402E-874D-B96F124E1B1A}" destId="{D8F81448-287F-483A-A82E-4162EF028DB1}" srcOrd="0" destOrd="0" parTransId="{7F450A15-CB88-46CA-B039-784E7B2B82C3}" sibTransId="{CE632302-7487-4923-9DC8-8F2AC36753CB}"/>
    <dgm:cxn modelId="{302A6B58-88D4-4000-9A2C-4600C7B40CD2}" srcId="{59D8A420-9A0C-499F-AF04-4051DEAF6AC7}" destId="{3F9584EC-7DFF-40DC-A2A9-4AB3028977EF}" srcOrd="4" destOrd="0" parTransId="{68A0679B-5EC4-4708-91E8-7014762E315D}" sibTransId="{6AC4841D-28BA-482B-86CF-6A2D4F950425}"/>
    <dgm:cxn modelId="{6BC74FA2-06D7-493D-AA66-B4EAAA47B2BD}" type="presOf" srcId="{32ECEADE-B13F-402E-874D-B96F124E1B1A}" destId="{934BAC03-CA1A-42CD-ACA6-9E1B7950B5F0}" srcOrd="0" destOrd="0" presId="urn:microsoft.com/office/officeart/2018/2/layout/IconVerticalSolidList"/>
    <dgm:cxn modelId="{9B832AA7-964F-4A91-8B08-16F22838201F}" type="presOf" srcId="{FEE250C0-EB90-4DBA-9043-6E16CA75A816}" destId="{6423E8F4-E8E3-4537-A89A-83770894E9FE}" srcOrd="0" destOrd="0" presId="urn:microsoft.com/office/officeart/2018/2/layout/IconVerticalSolidList"/>
    <dgm:cxn modelId="{C06BD4AC-05ED-4815-BCF5-F8197273AFCF}" srcId="{59D8A420-9A0C-499F-AF04-4051DEAF6AC7}" destId="{DE8F006F-3A08-48B8-A68B-43259AF02DE8}" srcOrd="0" destOrd="0" parTransId="{C6C1DD28-5023-4869-88A0-AD5F511B880C}" sibTransId="{B5B1207A-F553-4CE9-A579-BF5E6AEFC93F}"/>
    <dgm:cxn modelId="{C45F9FB7-BAA3-40E5-B95E-B324B7CE19B9}" srcId="{59D8A420-9A0C-499F-AF04-4051DEAF6AC7}" destId="{304FB649-DF5B-4E29-9C8A-900D3018E2AE}" srcOrd="3" destOrd="0" parTransId="{2435775C-D93A-41A6-96D9-B3F417B72C42}" sibTransId="{755AF8D7-9C95-4FC5-8245-F803D0D278F1}"/>
    <dgm:cxn modelId="{3057E6CD-061A-44BF-B580-914918D9CD4E}" type="presOf" srcId="{CBDAA772-7DBE-46E8-BA3D-7E3504F94C62}" destId="{99CBD7A7-315B-430F-892B-F0EE567A6334}" srcOrd="0" destOrd="0" presId="urn:microsoft.com/office/officeart/2018/2/layout/IconVerticalSolidList"/>
    <dgm:cxn modelId="{233E34E2-CDBA-4BA6-A2F3-58B6351ED64C}" type="presOf" srcId="{304FB649-DF5B-4E29-9C8A-900D3018E2AE}" destId="{9FA52E67-47E4-4A2E-B4F6-44907761B4EF}" srcOrd="0" destOrd="0" presId="urn:microsoft.com/office/officeart/2018/2/layout/IconVerticalSolidList"/>
    <dgm:cxn modelId="{676413EE-903E-41DF-841E-9E274EA91AFE}" srcId="{59D8A420-9A0C-499F-AF04-4051DEAF6AC7}" destId="{32ECEADE-B13F-402E-874D-B96F124E1B1A}" srcOrd="5" destOrd="0" parTransId="{5CE3CAF2-ABC6-4260-A06A-03C46F466170}" sibTransId="{0C8464EB-826D-4F5F-B5B3-D08568A114EC}"/>
    <dgm:cxn modelId="{7AF5A7FB-4534-433B-A7EE-C39AD5697597}" srcId="{32ECEADE-B13F-402E-874D-B96F124E1B1A}" destId="{46972CDB-CDCF-4549-9589-4E434223A3BA}" srcOrd="1" destOrd="0" parTransId="{80337DC3-5D06-437D-80A3-8E5608165D1C}" sibTransId="{7EFA938B-29D7-41E1-A3E4-88FD65453199}"/>
    <dgm:cxn modelId="{C6E2199C-4F6B-4E46-93F5-EA9DFC3F2154}" type="presParOf" srcId="{0FE597D6-7B5A-4D78-8CA2-FD9EBE89349F}" destId="{D3294C61-B63A-4925-882C-7CB4CB00FA99}" srcOrd="0" destOrd="0" presId="urn:microsoft.com/office/officeart/2018/2/layout/IconVerticalSolidList"/>
    <dgm:cxn modelId="{C5E6882E-1266-4C5D-9248-05B06A0295E2}" type="presParOf" srcId="{D3294C61-B63A-4925-882C-7CB4CB00FA99}" destId="{A576CDC0-73E5-4562-87D2-4FCB4F0710DF}" srcOrd="0" destOrd="0" presId="urn:microsoft.com/office/officeart/2018/2/layout/IconVerticalSolidList"/>
    <dgm:cxn modelId="{71558C8D-3E46-47FE-8512-E98906EA0A9C}" type="presParOf" srcId="{D3294C61-B63A-4925-882C-7CB4CB00FA99}" destId="{AE6A0C44-D316-416A-81F9-4D72B0D3B7D0}" srcOrd="1" destOrd="0" presId="urn:microsoft.com/office/officeart/2018/2/layout/IconVerticalSolidList"/>
    <dgm:cxn modelId="{C44DE4B9-AE32-4793-805D-A111E3F167FE}" type="presParOf" srcId="{D3294C61-B63A-4925-882C-7CB4CB00FA99}" destId="{05DD7C2A-9C76-49E1-AC1B-6C42E89BD65C}" srcOrd="2" destOrd="0" presId="urn:microsoft.com/office/officeart/2018/2/layout/IconVerticalSolidList"/>
    <dgm:cxn modelId="{11F50EE6-8DCE-4362-BF19-8746FFA62ECF}" type="presParOf" srcId="{D3294C61-B63A-4925-882C-7CB4CB00FA99}" destId="{49F6E76E-F5AD-4259-B870-0DDE73196BA0}" srcOrd="3" destOrd="0" presId="urn:microsoft.com/office/officeart/2018/2/layout/IconVerticalSolidList"/>
    <dgm:cxn modelId="{ED1D5858-5660-413B-A5A8-5F6A2983601A}" type="presParOf" srcId="{0FE597D6-7B5A-4D78-8CA2-FD9EBE89349F}" destId="{3F3F4EFE-C64B-4727-9BB5-79FB87D62104}" srcOrd="1" destOrd="0" presId="urn:microsoft.com/office/officeart/2018/2/layout/IconVerticalSolidList"/>
    <dgm:cxn modelId="{F4118E37-B2C4-4686-B33E-243C26852D38}" type="presParOf" srcId="{0FE597D6-7B5A-4D78-8CA2-FD9EBE89349F}" destId="{54605697-A2A6-4813-BD80-4927F10208D7}" srcOrd="2" destOrd="0" presId="urn:microsoft.com/office/officeart/2018/2/layout/IconVerticalSolidList"/>
    <dgm:cxn modelId="{DF909445-23A4-469F-890A-B672519A06C0}" type="presParOf" srcId="{54605697-A2A6-4813-BD80-4927F10208D7}" destId="{07D44F27-D5F3-4299-B441-9A8FFA96BE21}" srcOrd="0" destOrd="0" presId="urn:microsoft.com/office/officeart/2018/2/layout/IconVerticalSolidList"/>
    <dgm:cxn modelId="{CC5C926B-3DA3-458E-B458-4B36B9CDDD53}" type="presParOf" srcId="{54605697-A2A6-4813-BD80-4927F10208D7}" destId="{BB72DB63-5E39-4A5E-9449-E5C91AC2E79F}" srcOrd="1" destOrd="0" presId="urn:microsoft.com/office/officeart/2018/2/layout/IconVerticalSolidList"/>
    <dgm:cxn modelId="{328BEA3D-B616-4E79-A6A2-EB5CB827E6FF}" type="presParOf" srcId="{54605697-A2A6-4813-BD80-4927F10208D7}" destId="{5005ECDE-E95B-4049-B9A1-B4BD72499C5A}" srcOrd="2" destOrd="0" presId="urn:microsoft.com/office/officeart/2018/2/layout/IconVerticalSolidList"/>
    <dgm:cxn modelId="{DCF14578-CE20-433A-BBD8-C7F699586CDD}" type="presParOf" srcId="{54605697-A2A6-4813-BD80-4927F10208D7}" destId="{6423E8F4-E8E3-4537-A89A-83770894E9FE}" srcOrd="3" destOrd="0" presId="urn:microsoft.com/office/officeart/2018/2/layout/IconVerticalSolidList"/>
    <dgm:cxn modelId="{33D4C7E8-B8CF-4A52-9798-A4D31A7C03E2}" type="presParOf" srcId="{0FE597D6-7B5A-4D78-8CA2-FD9EBE89349F}" destId="{B6C2C04A-0863-4775-8A7D-F1FD4801753E}" srcOrd="3" destOrd="0" presId="urn:microsoft.com/office/officeart/2018/2/layout/IconVerticalSolidList"/>
    <dgm:cxn modelId="{D963FA39-DE84-4B09-BF0A-7128B3759BBA}" type="presParOf" srcId="{0FE597D6-7B5A-4D78-8CA2-FD9EBE89349F}" destId="{8D1E0016-255C-4412-BB14-87C49D0EF781}" srcOrd="4" destOrd="0" presId="urn:microsoft.com/office/officeart/2018/2/layout/IconVerticalSolidList"/>
    <dgm:cxn modelId="{797B9BCC-AC0D-435A-96F2-FDCE94CBAA44}" type="presParOf" srcId="{8D1E0016-255C-4412-BB14-87C49D0EF781}" destId="{0EACDFFD-80BC-4F4A-9FF0-EFD4A9DDE4CC}" srcOrd="0" destOrd="0" presId="urn:microsoft.com/office/officeart/2018/2/layout/IconVerticalSolidList"/>
    <dgm:cxn modelId="{93D22609-EC87-4FD9-89CA-1249B19DAA31}" type="presParOf" srcId="{8D1E0016-255C-4412-BB14-87C49D0EF781}" destId="{09F7CD79-D12F-49AE-A60E-D15974233521}" srcOrd="1" destOrd="0" presId="urn:microsoft.com/office/officeart/2018/2/layout/IconVerticalSolidList"/>
    <dgm:cxn modelId="{FD9F3F15-8566-41C7-896B-FAE23226031F}" type="presParOf" srcId="{8D1E0016-255C-4412-BB14-87C49D0EF781}" destId="{89497894-F07E-4420-A824-47F51C051B9E}" srcOrd="2" destOrd="0" presId="urn:microsoft.com/office/officeart/2018/2/layout/IconVerticalSolidList"/>
    <dgm:cxn modelId="{606F5405-D554-43F7-9D76-ACB5ED464CAD}" type="presParOf" srcId="{8D1E0016-255C-4412-BB14-87C49D0EF781}" destId="{99CBD7A7-315B-430F-892B-F0EE567A6334}" srcOrd="3" destOrd="0" presId="urn:microsoft.com/office/officeart/2018/2/layout/IconVerticalSolidList"/>
    <dgm:cxn modelId="{A0B0E7B5-54CD-4C19-B02E-A52B265C970A}" type="presParOf" srcId="{0FE597D6-7B5A-4D78-8CA2-FD9EBE89349F}" destId="{8D302753-2626-4519-AF07-5256D988A0A2}" srcOrd="5" destOrd="0" presId="urn:microsoft.com/office/officeart/2018/2/layout/IconVerticalSolidList"/>
    <dgm:cxn modelId="{5ED53381-1617-457E-B96E-885BC1090E8B}" type="presParOf" srcId="{0FE597D6-7B5A-4D78-8CA2-FD9EBE89349F}" destId="{58D2774C-92AA-4A66-AC37-8328A2651DD3}" srcOrd="6" destOrd="0" presId="urn:microsoft.com/office/officeart/2018/2/layout/IconVerticalSolidList"/>
    <dgm:cxn modelId="{213BD67B-A980-440C-B25F-D7F977AF76D8}" type="presParOf" srcId="{58D2774C-92AA-4A66-AC37-8328A2651DD3}" destId="{C655722F-0793-420F-9E85-579A22EAC2AC}" srcOrd="0" destOrd="0" presId="urn:microsoft.com/office/officeart/2018/2/layout/IconVerticalSolidList"/>
    <dgm:cxn modelId="{87CBB138-E313-423B-A5AA-CEACA38BAD21}" type="presParOf" srcId="{58D2774C-92AA-4A66-AC37-8328A2651DD3}" destId="{BD97204D-4D64-4D76-9BCE-7BE24BF91932}" srcOrd="1" destOrd="0" presId="urn:microsoft.com/office/officeart/2018/2/layout/IconVerticalSolidList"/>
    <dgm:cxn modelId="{5BC423F5-7F2B-48DB-AB7B-B4C68DD22185}" type="presParOf" srcId="{58D2774C-92AA-4A66-AC37-8328A2651DD3}" destId="{7324D3D4-2DBF-459B-959E-B09A8BCE7C4F}" srcOrd="2" destOrd="0" presId="urn:microsoft.com/office/officeart/2018/2/layout/IconVerticalSolidList"/>
    <dgm:cxn modelId="{38547DE4-8DC5-4848-B3D1-4BE61CFE1AEE}" type="presParOf" srcId="{58D2774C-92AA-4A66-AC37-8328A2651DD3}" destId="{9FA52E67-47E4-4A2E-B4F6-44907761B4EF}" srcOrd="3" destOrd="0" presId="urn:microsoft.com/office/officeart/2018/2/layout/IconVerticalSolidList"/>
    <dgm:cxn modelId="{0974467E-989D-40FF-8089-C6A5FBC0B300}" type="presParOf" srcId="{0FE597D6-7B5A-4D78-8CA2-FD9EBE89349F}" destId="{9CA219E4-2791-4C00-88A0-35A0A862311D}" srcOrd="7" destOrd="0" presId="urn:microsoft.com/office/officeart/2018/2/layout/IconVerticalSolidList"/>
    <dgm:cxn modelId="{0E7363C6-9C93-4817-A5EB-B5E9AA149213}" type="presParOf" srcId="{0FE597D6-7B5A-4D78-8CA2-FD9EBE89349F}" destId="{5D57FF13-99CE-4EA1-8335-3F0C653BFE54}" srcOrd="8" destOrd="0" presId="urn:microsoft.com/office/officeart/2018/2/layout/IconVerticalSolidList"/>
    <dgm:cxn modelId="{ECD0D463-13C0-47E8-BD57-403EA559A982}" type="presParOf" srcId="{5D57FF13-99CE-4EA1-8335-3F0C653BFE54}" destId="{D3BCFF55-9A4B-48F3-8F8A-94DDD696E4E5}" srcOrd="0" destOrd="0" presId="urn:microsoft.com/office/officeart/2018/2/layout/IconVerticalSolidList"/>
    <dgm:cxn modelId="{4A26EC3E-64F9-4682-8908-0390CB5C9C0D}" type="presParOf" srcId="{5D57FF13-99CE-4EA1-8335-3F0C653BFE54}" destId="{B9633B2D-481A-4E5B-B089-03C170930CA3}" srcOrd="1" destOrd="0" presId="urn:microsoft.com/office/officeart/2018/2/layout/IconVerticalSolidList"/>
    <dgm:cxn modelId="{0D671E67-5289-42A1-B63C-46CD5516E4F8}" type="presParOf" srcId="{5D57FF13-99CE-4EA1-8335-3F0C653BFE54}" destId="{30200F21-A438-4B5A-BF48-E727A86ADD0E}" srcOrd="2" destOrd="0" presId="urn:microsoft.com/office/officeart/2018/2/layout/IconVerticalSolidList"/>
    <dgm:cxn modelId="{85955E09-CC6D-41A5-83AE-A68D6F7EA118}" type="presParOf" srcId="{5D57FF13-99CE-4EA1-8335-3F0C653BFE54}" destId="{2878574D-42AA-43A5-93B4-8E9859C35A9D}" srcOrd="3" destOrd="0" presId="urn:microsoft.com/office/officeart/2018/2/layout/IconVerticalSolidList"/>
    <dgm:cxn modelId="{0935375C-6FAB-49BE-9E4D-6AAC174B833E}" type="presParOf" srcId="{0FE597D6-7B5A-4D78-8CA2-FD9EBE89349F}" destId="{2C2DBFCF-748A-4498-9F9F-D40166AC59B1}" srcOrd="9" destOrd="0" presId="urn:microsoft.com/office/officeart/2018/2/layout/IconVerticalSolidList"/>
    <dgm:cxn modelId="{C9CD08A0-F266-40DC-8098-21F9FFA81EA8}" type="presParOf" srcId="{0FE597D6-7B5A-4D78-8CA2-FD9EBE89349F}" destId="{C3E308C9-42E8-4D4F-8BD7-D3744C10C02D}" srcOrd="10" destOrd="0" presId="urn:microsoft.com/office/officeart/2018/2/layout/IconVerticalSolidList"/>
    <dgm:cxn modelId="{B70C9A65-DD68-4996-9E9F-F2E15E45E36B}" type="presParOf" srcId="{C3E308C9-42E8-4D4F-8BD7-D3744C10C02D}" destId="{C87A8623-C966-47E4-838B-7542B7937B7B}" srcOrd="0" destOrd="0" presId="urn:microsoft.com/office/officeart/2018/2/layout/IconVerticalSolidList"/>
    <dgm:cxn modelId="{F10A74B0-F0EA-49B1-85D0-8538CB3ECDA3}" type="presParOf" srcId="{C3E308C9-42E8-4D4F-8BD7-D3744C10C02D}" destId="{56B474CD-62B5-4511-B461-3AB30701C703}" srcOrd="1" destOrd="0" presId="urn:microsoft.com/office/officeart/2018/2/layout/IconVerticalSolidList"/>
    <dgm:cxn modelId="{0916828B-90AB-48B2-B901-BB8594241201}" type="presParOf" srcId="{C3E308C9-42E8-4D4F-8BD7-D3744C10C02D}" destId="{46716D76-2B93-44EA-9DC8-10257EA30C03}" srcOrd="2" destOrd="0" presId="urn:microsoft.com/office/officeart/2018/2/layout/IconVerticalSolidList"/>
    <dgm:cxn modelId="{308C2055-2D8F-4F8D-B6AD-E59EEE63AE41}" type="presParOf" srcId="{C3E308C9-42E8-4D4F-8BD7-D3744C10C02D}" destId="{934BAC03-CA1A-42CD-ACA6-9E1B7950B5F0}" srcOrd="3" destOrd="0" presId="urn:microsoft.com/office/officeart/2018/2/layout/IconVerticalSolidList"/>
    <dgm:cxn modelId="{9AF2EA9E-F875-4D67-8F68-6D384CFE0ADA}" type="presParOf" srcId="{C3E308C9-42E8-4D4F-8BD7-D3744C10C02D}" destId="{AA91B795-140F-4E8D-8153-5D1F205C7DB2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76CDC0-73E5-4562-87D2-4FCB4F0710DF}">
      <dsp:nvSpPr>
        <dsp:cNvPr id="0" name=""/>
        <dsp:cNvSpPr/>
      </dsp:nvSpPr>
      <dsp:spPr>
        <a:xfrm>
          <a:off x="0" y="1591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A0C44-D316-416A-81F9-4D72B0D3B7D0}">
      <dsp:nvSpPr>
        <dsp:cNvPr id="0" name=""/>
        <dsp:cNvSpPr/>
      </dsp:nvSpPr>
      <dsp:spPr>
        <a:xfrm>
          <a:off x="205200" y="154220"/>
          <a:ext cx="373092" cy="3730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6E76E-F5AD-4259-B870-0DDE73196BA0}">
      <dsp:nvSpPr>
        <dsp:cNvPr id="0" name=""/>
        <dsp:cNvSpPr/>
      </dsp:nvSpPr>
      <dsp:spPr>
        <a:xfrm>
          <a:off x="783493" y="1591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Draft Due</a:t>
          </a:r>
        </a:p>
      </dsp:txBody>
      <dsp:txXfrm>
        <a:off x="783493" y="1591"/>
        <a:ext cx="4209083" cy="678349"/>
      </dsp:txXfrm>
    </dsp:sp>
    <dsp:sp modelId="{07D44F27-D5F3-4299-B441-9A8FFA96BE21}">
      <dsp:nvSpPr>
        <dsp:cNvPr id="0" name=""/>
        <dsp:cNvSpPr/>
      </dsp:nvSpPr>
      <dsp:spPr>
        <a:xfrm>
          <a:off x="0" y="849528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72DB63-5E39-4A5E-9449-E5C91AC2E79F}">
      <dsp:nvSpPr>
        <dsp:cNvPr id="0" name=""/>
        <dsp:cNvSpPr/>
      </dsp:nvSpPr>
      <dsp:spPr>
        <a:xfrm>
          <a:off x="205200" y="1002156"/>
          <a:ext cx="373092" cy="3730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23E8F4-E8E3-4537-A89A-83770894E9FE}">
      <dsp:nvSpPr>
        <dsp:cNvPr id="0" name=""/>
        <dsp:cNvSpPr/>
      </dsp:nvSpPr>
      <dsp:spPr>
        <a:xfrm>
          <a:off x="783493" y="849528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Draft Deadline</a:t>
          </a:r>
        </a:p>
      </dsp:txBody>
      <dsp:txXfrm>
        <a:off x="783493" y="849528"/>
        <a:ext cx="4209083" cy="678349"/>
      </dsp:txXfrm>
    </dsp:sp>
    <dsp:sp modelId="{0EACDFFD-80BC-4F4A-9FF0-EFD4A9DDE4CC}">
      <dsp:nvSpPr>
        <dsp:cNvPr id="0" name=""/>
        <dsp:cNvSpPr/>
      </dsp:nvSpPr>
      <dsp:spPr>
        <a:xfrm>
          <a:off x="0" y="1697464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F7CD79-D12F-49AE-A60E-D15974233521}">
      <dsp:nvSpPr>
        <dsp:cNvPr id="0" name=""/>
        <dsp:cNvSpPr/>
      </dsp:nvSpPr>
      <dsp:spPr>
        <a:xfrm>
          <a:off x="205200" y="1850093"/>
          <a:ext cx="373092" cy="3730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BD7A7-315B-430F-892B-F0EE567A6334}">
      <dsp:nvSpPr>
        <dsp:cNvPr id="0" name=""/>
        <dsp:cNvSpPr/>
      </dsp:nvSpPr>
      <dsp:spPr>
        <a:xfrm>
          <a:off x="783493" y="1697464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Paper “On Time Bonus” Deadline Date</a:t>
          </a:r>
        </a:p>
      </dsp:txBody>
      <dsp:txXfrm>
        <a:off x="783493" y="1697464"/>
        <a:ext cx="4209083" cy="678349"/>
      </dsp:txXfrm>
    </dsp:sp>
    <dsp:sp modelId="{C655722F-0793-420F-9E85-579A22EAC2AC}">
      <dsp:nvSpPr>
        <dsp:cNvPr id="0" name=""/>
        <dsp:cNvSpPr/>
      </dsp:nvSpPr>
      <dsp:spPr>
        <a:xfrm>
          <a:off x="0" y="2545401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7204D-4D64-4D76-9BCE-7BE24BF91932}">
      <dsp:nvSpPr>
        <dsp:cNvPr id="0" name=""/>
        <dsp:cNvSpPr/>
      </dsp:nvSpPr>
      <dsp:spPr>
        <a:xfrm>
          <a:off x="205200" y="2698029"/>
          <a:ext cx="373092" cy="3730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A52E67-47E4-4A2E-B4F6-44907761B4EF}">
      <dsp:nvSpPr>
        <dsp:cNvPr id="0" name=""/>
        <dsp:cNvSpPr/>
      </dsp:nvSpPr>
      <dsp:spPr>
        <a:xfrm>
          <a:off x="783493" y="2545401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Paper “Emergency” Deadline</a:t>
          </a:r>
        </a:p>
      </dsp:txBody>
      <dsp:txXfrm>
        <a:off x="783493" y="2545401"/>
        <a:ext cx="4209083" cy="678349"/>
      </dsp:txXfrm>
    </dsp:sp>
    <dsp:sp modelId="{D3BCFF55-9A4B-48F3-8F8A-94DDD696E4E5}">
      <dsp:nvSpPr>
        <dsp:cNvPr id="0" name=""/>
        <dsp:cNvSpPr/>
      </dsp:nvSpPr>
      <dsp:spPr>
        <a:xfrm>
          <a:off x="0" y="3393337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33B2D-481A-4E5B-B089-03C170930CA3}">
      <dsp:nvSpPr>
        <dsp:cNvPr id="0" name=""/>
        <dsp:cNvSpPr/>
      </dsp:nvSpPr>
      <dsp:spPr>
        <a:xfrm>
          <a:off x="205200" y="3545966"/>
          <a:ext cx="373092" cy="3730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78574D-42AA-43A5-93B4-8E9859C35A9D}">
      <dsp:nvSpPr>
        <dsp:cNvPr id="0" name=""/>
        <dsp:cNvSpPr/>
      </dsp:nvSpPr>
      <dsp:spPr>
        <a:xfrm>
          <a:off x="783493" y="3393337"/>
          <a:ext cx="4209083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50% Grade Paper Deadline</a:t>
          </a:r>
        </a:p>
      </dsp:txBody>
      <dsp:txXfrm>
        <a:off x="783493" y="3393337"/>
        <a:ext cx="4209083" cy="678349"/>
      </dsp:txXfrm>
    </dsp:sp>
    <dsp:sp modelId="{C87A8623-C966-47E4-838B-7542B7937B7B}">
      <dsp:nvSpPr>
        <dsp:cNvPr id="0" name=""/>
        <dsp:cNvSpPr/>
      </dsp:nvSpPr>
      <dsp:spPr>
        <a:xfrm>
          <a:off x="0" y="4241273"/>
          <a:ext cx="4992577" cy="6783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B474CD-62B5-4511-B461-3AB30701C703}">
      <dsp:nvSpPr>
        <dsp:cNvPr id="0" name=""/>
        <dsp:cNvSpPr/>
      </dsp:nvSpPr>
      <dsp:spPr>
        <a:xfrm>
          <a:off x="205200" y="4393902"/>
          <a:ext cx="373092" cy="37309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4BAC03-CA1A-42CD-ACA6-9E1B7950B5F0}">
      <dsp:nvSpPr>
        <dsp:cNvPr id="0" name=""/>
        <dsp:cNvSpPr/>
      </dsp:nvSpPr>
      <dsp:spPr>
        <a:xfrm>
          <a:off x="783493" y="4241273"/>
          <a:ext cx="2246659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Paper Extensions &amp; Excuses</a:t>
          </a:r>
        </a:p>
      </dsp:txBody>
      <dsp:txXfrm>
        <a:off x="783493" y="4241273"/>
        <a:ext cx="2246659" cy="678349"/>
      </dsp:txXfrm>
    </dsp:sp>
    <dsp:sp modelId="{AA91B795-140F-4E8D-8153-5D1F205C7DB2}">
      <dsp:nvSpPr>
        <dsp:cNvPr id="0" name=""/>
        <dsp:cNvSpPr/>
      </dsp:nvSpPr>
      <dsp:spPr>
        <a:xfrm>
          <a:off x="3030152" y="4241273"/>
          <a:ext cx="1962424" cy="6783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792" tIns="71792" rIns="71792" bIns="71792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Extension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Special Extension</a:t>
          </a:r>
        </a:p>
      </dsp:txBody>
      <dsp:txXfrm>
        <a:off x="3030152" y="4241273"/>
        <a:ext cx="1962424" cy="678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28680-DAB8-40B9-AEB2-AED4A151CCEA}" type="datetimeFigureOut">
              <a:rPr lang="en-US" smtClean="0"/>
              <a:t>8/24/2025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EB7EFB-DF43-4929-88BD-FDA6A98D5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819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054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00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29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620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51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13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EB7EFB-DF43-4929-88BD-FDA6A98D5D9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730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3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20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5266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88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968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9038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85087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32035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44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958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7962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84880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6598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7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3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8/24/2025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27475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8/24/2025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440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Introduction to Philosophy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  <a:p>
            <a:r>
              <a:rPr lang="en-US" dirty="0"/>
              <a:t>PHI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72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0BF35CA-8AA0-428F-ABED-5B77A6C39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A4A156A-791B-4BD9-8452-A798A15D2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7652CB1-59D3-4DAB-AD45-8DFB73895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3539C1B-883E-4130-95FA-2A6FD3E49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244CEE5F-144C-437F-9472-22EE3E3D1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621BB31-AA71-4E9B-8854-3C62F162F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5336141D-E3C6-4E7B-8923-B31C3E16F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F113BE6F-9D13-4E70-B7AB-C8CC2546A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FBEB82C3-C636-4A90-B9A5-905EC38E0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646B4C4A-5A81-43CF-93ED-5FA59D5BE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C3715C1A-EBA1-41A6-AC20-D6A7C4871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/>
              <a:t>Info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E71D54A-D2E3-4E3E-8DE5-C2EC79AF4D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6352853"/>
              </p:ext>
            </p:extLst>
          </p:nvPr>
        </p:nvGraphicFramePr>
        <p:xfrm>
          <a:off x="739476" y="1627222"/>
          <a:ext cx="6216025" cy="1913450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2329158">
                  <a:extLst>
                    <a:ext uri="{9D8B030D-6E8A-4147-A177-3AD203B41FA5}">
                      <a16:colId xmlns:a16="http://schemas.microsoft.com/office/drawing/2014/main" val="1138002159"/>
                    </a:ext>
                  </a:extLst>
                </a:gridCol>
                <a:gridCol w="3886867">
                  <a:extLst>
                    <a:ext uri="{9D8B030D-6E8A-4147-A177-3AD203B41FA5}">
                      <a16:colId xmlns:a16="http://schemas.microsoft.com/office/drawing/2014/main" val="2323689575"/>
                    </a:ext>
                  </a:extLst>
                </a:gridCol>
              </a:tblGrid>
              <a:tr h="956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Dr. Michael LaBossiere</a:t>
                      </a: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290"/>
                        </a:spcAft>
                      </a:pP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90360"/>
                  </a:ext>
                </a:extLst>
              </a:tr>
              <a:tr h="9567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203 Tucker Hall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(850) 561-2839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Michael.labossiere@famu.edu</a:t>
                      </a:r>
                      <a:endParaRPr lang="en-US" sz="19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11975" marR="162227" marT="162227" marB="16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4BCBE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9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104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9">
            <a:extLst>
              <a:ext uri="{FF2B5EF4-FFF2-40B4-BE49-F238E27FC236}">
                <a16:creationId xmlns:a16="http://schemas.microsoft.com/office/drawing/2014/main" id="{A0BEF96C-E0E6-4B91-A975-0E84FA7200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1"/>
            <a:ext cx="9144000" cy="228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24" name="Group 11">
            <a:extLst>
              <a:ext uri="{FF2B5EF4-FFF2-40B4-BE49-F238E27FC236}">
                <a16:creationId xmlns:a16="http://schemas.microsoft.com/office/drawing/2014/main" id="{EA9D311C-F0FB-4EA0-897C-C2C53F4D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68955" y="-8467"/>
            <a:ext cx="357505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2FE33C5-A2A4-4286-8116-B8EC655FD3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13">
              <a:extLst>
                <a:ext uri="{FF2B5EF4-FFF2-40B4-BE49-F238E27FC236}">
                  <a16:creationId xmlns:a16="http://schemas.microsoft.com/office/drawing/2014/main" id="{BD999BF7-B718-4B94-BA1A-8D30E52F7A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14A32C6D-BDCB-4F77-8625-C6F352140D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0327DD9B-48EF-4DB8-BE50-8A65BAC1D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82C7A29-98BA-45F9-936A-3E5045F1B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D3B0950E-BC8C-4B29-B94F-56F7FF6966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EBCD9B86-99D5-438E-A7D5-2EDBDBA70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FA547769-4F99-4832-B923-D90B2DAF4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891D053-AADB-44C2-A60A-62241073E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4765972"/>
            <a:ext cx="6447501" cy="1320800"/>
          </a:xfrm>
        </p:spPr>
        <p:txBody>
          <a:bodyPr anchor="ctr">
            <a:normAutofit/>
          </a:bodyPr>
          <a:lstStyle/>
          <a:p>
            <a:r>
              <a:rPr lang="en-US" sz="380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Topics</a:t>
            </a:r>
          </a:p>
        </p:txBody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DC67364C-65B9-45BB-B0D2-A79026C41B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674FD99-066A-414A-873D-6C936C780E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456707"/>
              </p:ext>
            </p:extLst>
          </p:nvPr>
        </p:nvGraphicFramePr>
        <p:xfrm>
          <a:off x="482203" y="905859"/>
          <a:ext cx="8179595" cy="2913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14165">
                  <a:extLst>
                    <a:ext uri="{9D8B030D-6E8A-4147-A177-3AD203B41FA5}">
                      <a16:colId xmlns:a16="http://schemas.microsoft.com/office/drawing/2014/main" val="3165798701"/>
                    </a:ext>
                  </a:extLst>
                </a:gridCol>
                <a:gridCol w="2600660">
                  <a:extLst>
                    <a:ext uri="{9D8B030D-6E8A-4147-A177-3AD203B41FA5}">
                      <a16:colId xmlns:a16="http://schemas.microsoft.com/office/drawing/2014/main" val="3413064457"/>
                    </a:ext>
                  </a:extLst>
                </a:gridCol>
                <a:gridCol w="2464770">
                  <a:extLst>
                    <a:ext uri="{9D8B030D-6E8A-4147-A177-3AD203B41FA5}">
                      <a16:colId xmlns:a16="http://schemas.microsoft.com/office/drawing/2014/main" val="3638185713"/>
                    </a:ext>
                  </a:extLst>
                </a:gridCol>
              </a:tblGrid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 Introduction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Wager, Pascal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IV Value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2551460173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III Epistemology &amp; Metaphysics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Introduction-Ethics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1762262258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Writing Philosophy Papers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Introduction-Epistemology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Utilitarianism, Mill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3864647509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Origin of Western Philosophy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Analogy of the Cave, Plato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Categorical Imperative, Kant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2121903255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Apology, Plato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First Meditation, Descartes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Introduction-Aesthetics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3015411144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Part II Philosophy &amp; Religion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Introduction-Metaphysics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New Aesthetics, Wilde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833285727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Introduction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Personal Identity, Locke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Political &amp; Social Philosophy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348639976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Ontological Argument,St. Anselm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Personal Identity, Hume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Fascism, Mussolini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1534942509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The Five Ways, St. Aquinas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 Self Doctrine, Buddha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 Liberty, Mill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2955180848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Arguments for God’s Existence, Leibniz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Ghosts &amp; Minds, LaBossiere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Anarchism, Goldman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1805817634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God and Evil, Hume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Meeting Yourself, LaBossiere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1985148261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Immortality, Hume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Taoist Metaphysics, Lao Tzu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3695981818"/>
                  </a:ext>
                </a:extLst>
              </a:tr>
              <a:tr h="2123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Refutation of the Ontological Argument, Kant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8261" marR="58261" marT="0" marB="0"/>
                </a:tc>
                <a:extLst>
                  <a:ext uri="{0D108BD9-81ED-4DB2-BD59-A6C34878D82A}">
                    <a16:rowId xmlns:a16="http://schemas.microsoft.com/office/drawing/2014/main" val="427930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084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858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Grade Scale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7BFDA94-C5F2-4D5D-BEF5-A12F2033AB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9852375"/>
              </p:ext>
            </p:extLst>
          </p:nvPr>
        </p:nvGraphicFramePr>
        <p:xfrm>
          <a:off x="762000" y="1860550"/>
          <a:ext cx="4114800" cy="24787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7248">
                  <a:extLst>
                    <a:ext uri="{9D8B030D-6E8A-4147-A177-3AD203B41FA5}">
                      <a16:colId xmlns:a16="http://schemas.microsoft.com/office/drawing/2014/main" val="517891409"/>
                    </a:ext>
                  </a:extLst>
                </a:gridCol>
                <a:gridCol w="2357552">
                  <a:extLst>
                    <a:ext uri="{9D8B030D-6E8A-4147-A177-3AD203B41FA5}">
                      <a16:colId xmlns:a16="http://schemas.microsoft.com/office/drawing/2014/main" val="3578951593"/>
                    </a:ext>
                  </a:extLst>
                </a:gridCol>
              </a:tblGrid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A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90-100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2751522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B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80-89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7382601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C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70-79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3664504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D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60-69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3404787"/>
                  </a:ext>
                </a:extLst>
              </a:tr>
              <a:tr h="3136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F</a:t>
                      </a:r>
                      <a:endParaRPr lang="en-US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0-59</a:t>
                      </a:r>
                      <a:endParaRPr lang="en-US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03174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886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E0BF35CA-8AA0-428F-ABED-5B77A6C39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A4A156A-791B-4BD9-8452-A798A15D2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7652CB1-59D3-4DAB-AD45-8DFB73895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3539C1B-883E-4130-95FA-2A6FD3E49A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244CEE5F-144C-437F-9472-22EE3E3D1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0621BB31-AA71-4E9B-8854-3C62F162FE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5336141D-E3C6-4E7B-8923-B31C3E16F0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F113BE6F-9D13-4E70-B7AB-C8CC2546AD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FBEB82C3-C636-4A90-B9A5-905EC38E01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646B4C4A-5A81-43CF-93ED-5FA59D5BE7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C3715C1A-EBA1-41A6-AC20-D6A7C4871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59E1447-2527-4AC9-A930-4F50FCD73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200"/>
              <a:t>Course Evaluation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9A7BC47B-94E1-4B7C-9AAE-2F9788A9F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749785" y="-1297384"/>
            <a:ext cx="22737488" cy="1754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774DD9-B8FD-AC43-D8A9-B06400F11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CE8DBA25-1F5D-C2E9-C68A-179B008D8E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91827"/>
              </p:ext>
            </p:extLst>
          </p:nvPr>
        </p:nvGraphicFramePr>
        <p:xfrm>
          <a:off x="739476" y="1284938"/>
          <a:ext cx="6216025" cy="3247525"/>
        </p:xfrm>
        <a:graphic>
          <a:graphicData uri="http://schemas.openxmlformats.org/drawingml/2006/table">
            <a:tbl>
              <a:tblPr>
                <a:noFill/>
                <a:tableStyleId>{5C22544A-7EE6-4342-B048-85BDC9FD1C3A}</a:tableStyleId>
              </a:tblPr>
              <a:tblGrid>
                <a:gridCol w="1927524">
                  <a:extLst>
                    <a:ext uri="{9D8B030D-6E8A-4147-A177-3AD203B41FA5}">
                      <a16:colId xmlns:a16="http://schemas.microsoft.com/office/drawing/2014/main" val="3010228416"/>
                    </a:ext>
                  </a:extLst>
                </a:gridCol>
                <a:gridCol w="2261762">
                  <a:extLst>
                    <a:ext uri="{9D8B030D-6E8A-4147-A177-3AD203B41FA5}">
                      <a16:colId xmlns:a16="http://schemas.microsoft.com/office/drawing/2014/main" val="4186751107"/>
                    </a:ext>
                  </a:extLst>
                </a:gridCol>
                <a:gridCol w="2026739">
                  <a:extLst>
                    <a:ext uri="{9D8B030D-6E8A-4147-A177-3AD203B41FA5}">
                      <a16:colId xmlns:a16="http://schemas.microsoft.com/office/drawing/2014/main" val="406713869"/>
                    </a:ext>
                  </a:extLst>
                </a:gridCol>
              </a:tblGrid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Category</a:t>
                      </a:r>
                      <a:endParaRPr lang="en-US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Counted/Total</a:t>
                      </a:r>
                      <a:endParaRPr lang="en-US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% of Grade</a:t>
                      </a:r>
                      <a:endParaRPr lang="en-US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450066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Paper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1/1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30%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718647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Exams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4/5</a:t>
                      </a:r>
                      <a:endParaRPr lang="en-US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35%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022785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Quizzes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10/15+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30%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245997"/>
                  </a:ext>
                </a:extLst>
              </a:tr>
              <a:tr h="64950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Assessment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5%</a:t>
                      </a:r>
                      <a:endParaRPr lang="en-US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84455" marR="213341" marT="142227" marB="14222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82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57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6F735-D9EB-427A-A00A-F5FDCB8D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962" y="1179151"/>
            <a:ext cx="2475485" cy="4463889"/>
          </a:xfrm>
        </p:spPr>
        <p:txBody>
          <a:bodyPr anchor="ctr">
            <a:normAutofit/>
          </a:bodyPr>
          <a:lstStyle/>
          <a:p>
            <a:r>
              <a:rPr lang="en-US" dirty="0"/>
              <a:t>Due Dates &amp; Deadlines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492502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AB45865-9695-4D77-9E20-B4AF4DDFF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188" y="1109145"/>
            <a:ext cx="4755762" cy="4603900"/>
          </a:xfrm>
        </p:spPr>
        <p:txBody>
          <a:bodyPr anchor="ctr">
            <a:normAutofit/>
          </a:bodyPr>
          <a:lstStyle/>
          <a:p>
            <a:r>
              <a:rPr lang="en-US" dirty="0"/>
              <a:t>Exam Due Date</a:t>
            </a:r>
          </a:p>
          <a:p>
            <a:r>
              <a:rPr lang="en-US" dirty="0"/>
              <a:t>Exam Deadline</a:t>
            </a:r>
          </a:p>
          <a:p>
            <a:r>
              <a:rPr lang="en-US" dirty="0"/>
              <a:t>Quiz Deadline</a:t>
            </a:r>
          </a:p>
          <a:p>
            <a:r>
              <a:rPr lang="en-US" dirty="0"/>
              <a:t>Clear Attempt</a:t>
            </a:r>
          </a:p>
          <a:p>
            <a:r>
              <a:rPr lang="en-US" dirty="0"/>
              <a:t>Monitoring</a:t>
            </a:r>
          </a:p>
          <a:p>
            <a:r>
              <a:rPr lang="en-US" dirty="0"/>
              <a:t>Exam/Quiz Deadline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523104" y="0"/>
            <a:ext cx="631947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0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DA27254-207B-4B52-973B-03A6D7C25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E6F735-D9EB-427A-A00A-F5FDCB8DD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en-US" sz="3800"/>
              <a:t>Paper Due Dates &amp; Deadlines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E3358E8-FEB4-4E5C-903A-92C75E6BDD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5FE9BA5-5847-4FF3-960A-4E3AC28E3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6D98C19-CACB-4DEB-9AA7-5E1D776DB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8EA0C28F-AA7D-46C7-8D8A-CE97E7EB0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50B7A449-3821-4275-97E9-6B1FF91DE1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15285ED-C1E9-4539-9551-2D9D3B897D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A57A772B-029C-402F-8961-04AD1B611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43A98072-A351-47FB-8807-1EEDBF77E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3BC2C561-1ADE-495B-A04A-92DE414F5D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FE633B79-4994-47EC-9479-56BA3E3A58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D6188152-70CA-4742-AA0D-863A7FDB4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44A75B05-0ED0-4161-A132-366E5290A7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298012"/>
              </p:ext>
            </p:extLst>
          </p:nvPr>
        </p:nvGraphicFramePr>
        <p:xfrm>
          <a:off x="3657635" y="944563"/>
          <a:ext cx="4992577" cy="4921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247424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264</Words>
  <Application>Microsoft Office PowerPoint</Application>
  <PresentationFormat>On-screen Show (4:3)</PresentationFormat>
  <Paragraphs>98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Facet</vt:lpstr>
      <vt:lpstr>Introduction to Philosophy</vt:lpstr>
      <vt:lpstr>Info</vt:lpstr>
      <vt:lpstr>Topics</vt:lpstr>
      <vt:lpstr>Grade Scale</vt:lpstr>
      <vt:lpstr>Course Evaluation</vt:lpstr>
      <vt:lpstr>Due Dates &amp; Deadlines</vt:lpstr>
      <vt:lpstr>Paper Due Dates &amp; Deadlines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Philosophy</dc:title>
  <dc:creator>Michael C LaBossiere</dc:creator>
  <cp:lastModifiedBy>Michael C LaBossiere</cp:lastModifiedBy>
  <cp:revision>4</cp:revision>
  <dcterms:created xsi:type="dcterms:W3CDTF">2020-04-14T16:22:17Z</dcterms:created>
  <dcterms:modified xsi:type="dcterms:W3CDTF">2025-08-24T14:40:56Z</dcterms:modified>
</cp:coreProperties>
</file>