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6"/>
  </p:notesMasterIdLst>
  <p:sldIdLst>
    <p:sldId id="308" r:id="rId2"/>
    <p:sldId id="258" r:id="rId3"/>
    <p:sldId id="259" r:id="rId4"/>
    <p:sldId id="260" r:id="rId5"/>
    <p:sldId id="306" r:id="rId6"/>
    <p:sldId id="290" r:id="rId7"/>
    <p:sldId id="291" r:id="rId8"/>
    <p:sldId id="307" r:id="rId9"/>
    <p:sldId id="293" r:id="rId10"/>
    <p:sldId id="294" r:id="rId11"/>
    <p:sldId id="295" r:id="rId12"/>
    <p:sldId id="296" r:id="rId13"/>
    <p:sldId id="305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384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B4703-97F5-45EC-B216-AE43590B4DAD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4A4D14-9B99-448A-B17D-CE7CDBE2C759}">
      <dgm:prSet/>
      <dgm:spPr/>
      <dgm:t>
        <a:bodyPr/>
        <a:lstStyle/>
        <a:p>
          <a:r>
            <a:rPr lang="en-US" b="1" i="0"/>
            <a:t>Case Selection</a:t>
          </a:r>
          <a:endParaRPr lang="en-US"/>
        </a:p>
      </dgm:t>
    </dgm:pt>
    <dgm:pt modelId="{3FC543D6-6E8D-4080-BA12-FE7586592B81}" type="parTrans" cxnId="{C2E18ED2-D2C1-44D4-B246-9D332ACEC004}">
      <dgm:prSet/>
      <dgm:spPr/>
      <dgm:t>
        <a:bodyPr/>
        <a:lstStyle/>
        <a:p>
          <a:endParaRPr lang="en-US"/>
        </a:p>
      </dgm:t>
    </dgm:pt>
    <dgm:pt modelId="{0281288B-46F2-498F-AF51-40C9FFD9F4BF}" type="sibTrans" cxnId="{C2E18ED2-D2C1-44D4-B246-9D332ACEC004}">
      <dgm:prSet/>
      <dgm:spPr/>
      <dgm:t>
        <a:bodyPr/>
        <a:lstStyle/>
        <a:p>
          <a:endParaRPr lang="en-US"/>
        </a:p>
      </dgm:t>
    </dgm:pt>
    <dgm:pt modelId="{9D45D8BF-F6E5-42EE-8686-78535E76D533}">
      <dgm:prSet/>
      <dgm:spPr/>
      <dgm:t>
        <a:bodyPr/>
        <a:lstStyle/>
        <a:p>
          <a:r>
            <a:rPr lang="en-US" b="1" i="0" dirty="0"/>
            <a:t>Issue</a:t>
          </a:r>
          <a:endParaRPr lang="en-US" dirty="0"/>
        </a:p>
      </dgm:t>
    </dgm:pt>
    <dgm:pt modelId="{E89E41FC-94A8-4C6B-A0B0-64C0D45117E7}" type="parTrans" cxnId="{14C28DCA-3E15-497A-BD28-D73852769058}">
      <dgm:prSet/>
      <dgm:spPr/>
      <dgm:t>
        <a:bodyPr/>
        <a:lstStyle/>
        <a:p>
          <a:endParaRPr lang="en-US"/>
        </a:p>
      </dgm:t>
    </dgm:pt>
    <dgm:pt modelId="{9B6B34F6-44F8-4D0B-AAD3-E168404D2527}" type="sibTrans" cxnId="{14C28DCA-3E15-497A-BD28-D73852769058}">
      <dgm:prSet/>
      <dgm:spPr/>
      <dgm:t>
        <a:bodyPr/>
        <a:lstStyle/>
        <a:p>
          <a:endParaRPr lang="en-US"/>
        </a:p>
      </dgm:t>
    </dgm:pt>
    <dgm:pt modelId="{55C18919-1B23-4C59-BA76-362C1E29C826}">
      <dgm:prSet/>
      <dgm:spPr/>
      <dgm:t>
        <a:bodyPr/>
        <a:lstStyle/>
        <a:p>
          <a:r>
            <a:rPr lang="en-US" b="1" i="0"/>
            <a:t>Position on the issue</a:t>
          </a:r>
          <a:endParaRPr lang="en-US"/>
        </a:p>
      </dgm:t>
    </dgm:pt>
    <dgm:pt modelId="{AEB3A724-BD2D-43B5-BE7C-BD0C10AC1A00}" type="parTrans" cxnId="{40A15D90-C7FC-42FC-82D0-25CADEDA4A43}">
      <dgm:prSet/>
      <dgm:spPr/>
      <dgm:t>
        <a:bodyPr/>
        <a:lstStyle/>
        <a:p>
          <a:endParaRPr lang="en-US"/>
        </a:p>
      </dgm:t>
    </dgm:pt>
    <dgm:pt modelId="{98E124B3-8172-4512-907C-06D42AA5F71B}" type="sibTrans" cxnId="{40A15D90-C7FC-42FC-82D0-25CADEDA4A43}">
      <dgm:prSet/>
      <dgm:spPr/>
      <dgm:t>
        <a:bodyPr/>
        <a:lstStyle/>
        <a:p>
          <a:endParaRPr lang="en-US"/>
        </a:p>
      </dgm:t>
    </dgm:pt>
    <dgm:pt modelId="{632B5E87-0334-4F14-A2CE-4FD51DBBF262}">
      <dgm:prSet/>
      <dgm:spPr/>
      <dgm:t>
        <a:bodyPr/>
        <a:lstStyle/>
        <a:p>
          <a:r>
            <a:rPr lang="en-US" b="1" i="0"/>
            <a:t>Reasons that support your position</a:t>
          </a:r>
          <a:endParaRPr lang="en-US"/>
        </a:p>
      </dgm:t>
    </dgm:pt>
    <dgm:pt modelId="{DD9C5D8E-8FF6-4A2A-BD93-AD5C2710AC48}" type="parTrans" cxnId="{9CA3A47F-C952-474C-A50C-411042991053}">
      <dgm:prSet/>
      <dgm:spPr/>
      <dgm:t>
        <a:bodyPr/>
        <a:lstStyle/>
        <a:p>
          <a:endParaRPr lang="en-US"/>
        </a:p>
      </dgm:t>
    </dgm:pt>
    <dgm:pt modelId="{962B6349-4FAC-4E31-9DC5-21D41EBE0CA7}" type="sibTrans" cxnId="{9CA3A47F-C952-474C-A50C-411042991053}">
      <dgm:prSet/>
      <dgm:spPr/>
      <dgm:t>
        <a:bodyPr/>
        <a:lstStyle/>
        <a:p>
          <a:endParaRPr lang="en-US"/>
        </a:p>
      </dgm:t>
    </dgm:pt>
    <dgm:pt modelId="{62BE830B-BCFA-4BA9-BA98-CEEB53831BD4}">
      <dgm:prSet/>
      <dgm:spPr/>
      <dgm:t>
        <a:bodyPr/>
        <a:lstStyle/>
        <a:p>
          <a:r>
            <a:rPr lang="en-US" b="1" i="0"/>
            <a:t>Objections</a:t>
          </a:r>
          <a:endParaRPr lang="en-US"/>
        </a:p>
      </dgm:t>
    </dgm:pt>
    <dgm:pt modelId="{519FAB72-3AF3-4FE1-9116-36E1A24C2A73}" type="parTrans" cxnId="{F7A335E7-55D6-4779-A08F-B0E222DD5E64}">
      <dgm:prSet/>
      <dgm:spPr/>
      <dgm:t>
        <a:bodyPr/>
        <a:lstStyle/>
        <a:p>
          <a:endParaRPr lang="en-US"/>
        </a:p>
      </dgm:t>
    </dgm:pt>
    <dgm:pt modelId="{65CA732D-7850-46A9-9DD5-291207C85DB7}" type="sibTrans" cxnId="{F7A335E7-55D6-4779-A08F-B0E222DD5E64}">
      <dgm:prSet/>
      <dgm:spPr/>
      <dgm:t>
        <a:bodyPr/>
        <a:lstStyle/>
        <a:p>
          <a:endParaRPr lang="en-US"/>
        </a:p>
      </dgm:t>
    </dgm:pt>
    <dgm:pt modelId="{49C7B8C7-AB8C-42F1-8D9F-2B5D30AE2D5A}">
      <dgm:prSet/>
      <dgm:spPr/>
      <dgm:t>
        <a:bodyPr/>
        <a:lstStyle/>
        <a:p>
          <a:r>
            <a:rPr lang="en-US" b="1" i="0" dirty="0"/>
            <a:t>Label</a:t>
          </a:r>
        </a:p>
        <a:p>
          <a:r>
            <a:rPr lang="en-US" b="1" dirty="0"/>
            <a:t>Sections</a:t>
          </a:r>
        </a:p>
      </dgm:t>
    </dgm:pt>
    <dgm:pt modelId="{A18977AE-632C-417C-8858-884B0C799643}" type="parTrans" cxnId="{9838ED7C-7F5F-4D9B-9CD8-48170EAEBB07}">
      <dgm:prSet/>
      <dgm:spPr/>
      <dgm:t>
        <a:bodyPr/>
        <a:lstStyle/>
        <a:p>
          <a:endParaRPr lang="en-US"/>
        </a:p>
      </dgm:t>
    </dgm:pt>
    <dgm:pt modelId="{A8B33A5F-902C-46A4-B29D-AAA8DF2870FA}" type="sibTrans" cxnId="{9838ED7C-7F5F-4D9B-9CD8-48170EAEBB07}">
      <dgm:prSet/>
      <dgm:spPr/>
      <dgm:t>
        <a:bodyPr/>
        <a:lstStyle/>
        <a:p>
          <a:endParaRPr lang="en-US"/>
        </a:p>
      </dgm:t>
    </dgm:pt>
    <dgm:pt modelId="{34BA55A8-B266-4057-B141-10B4CE1D6130}">
      <dgm:prSet/>
      <dgm:spPr/>
      <dgm:t>
        <a:bodyPr/>
        <a:lstStyle/>
        <a:p>
          <a:r>
            <a:rPr lang="en-US" b="1" i="0" dirty="0"/>
            <a:t>I Introduction</a:t>
          </a:r>
          <a:endParaRPr lang="en-US" b="1" dirty="0"/>
        </a:p>
      </dgm:t>
    </dgm:pt>
    <dgm:pt modelId="{87A07F07-E433-4C87-B78A-E20B373D053F}" type="parTrans" cxnId="{29F9C6C2-771F-4B75-B30C-1002E7404EFC}">
      <dgm:prSet/>
      <dgm:spPr/>
      <dgm:t>
        <a:bodyPr/>
        <a:lstStyle/>
        <a:p>
          <a:endParaRPr lang="en-US"/>
        </a:p>
      </dgm:t>
    </dgm:pt>
    <dgm:pt modelId="{7BD87021-FFE7-4665-9E95-747FCA463A8E}" type="sibTrans" cxnId="{29F9C6C2-771F-4B75-B30C-1002E7404EFC}">
      <dgm:prSet/>
      <dgm:spPr/>
      <dgm:t>
        <a:bodyPr/>
        <a:lstStyle/>
        <a:p>
          <a:endParaRPr lang="en-US"/>
        </a:p>
      </dgm:t>
    </dgm:pt>
    <dgm:pt modelId="{43069906-574B-4A56-BCDF-6DDEF2BA60DA}">
      <dgm:prSet/>
      <dgm:spPr/>
      <dgm:t>
        <a:bodyPr/>
        <a:lstStyle/>
        <a:p>
          <a:r>
            <a:rPr lang="en-US" b="1" i="0" dirty="0"/>
            <a:t>II Argument</a:t>
          </a:r>
          <a:endParaRPr lang="en-US" b="1" dirty="0"/>
        </a:p>
      </dgm:t>
    </dgm:pt>
    <dgm:pt modelId="{E942CF09-9603-41D7-9E63-DA1F48B16A64}" type="parTrans" cxnId="{A13B2260-0AFF-4135-BF15-4D6368640881}">
      <dgm:prSet/>
      <dgm:spPr/>
      <dgm:t>
        <a:bodyPr/>
        <a:lstStyle/>
        <a:p>
          <a:endParaRPr lang="en-US"/>
        </a:p>
      </dgm:t>
    </dgm:pt>
    <dgm:pt modelId="{E6C214CF-8F43-453C-9897-EBE20B2C2796}" type="sibTrans" cxnId="{A13B2260-0AFF-4135-BF15-4D6368640881}">
      <dgm:prSet/>
      <dgm:spPr/>
      <dgm:t>
        <a:bodyPr/>
        <a:lstStyle/>
        <a:p>
          <a:endParaRPr lang="en-US"/>
        </a:p>
      </dgm:t>
    </dgm:pt>
    <dgm:pt modelId="{66ED9457-110C-4BA2-892E-863510C0147F}">
      <dgm:prSet/>
      <dgm:spPr/>
      <dgm:t>
        <a:bodyPr/>
        <a:lstStyle/>
        <a:p>
          <a:r>
            <a:rPr lang="en-US" b="1" i="0" dirty="0"/>
            <a:t>III Objection &amp; Reply</a:t>
          </a:r>
          <a:endParaRPr lang="en-US" b="1" dirty="0"/>
        </a:p>
      </dgm:t>
    </dgm:pt>
    <dgm:pt modelId="{EA6EA21A-26E9-40CB-86C9-1684E5110C2D}" type="parTrans" cxnId="{979E91E1-9911-4624-9DCE-30A580A06376}">
      <dgm:prSet/>
      <dgm:spPr/>
      <dgm:t>
        <a:bodyPr/>
        <a:lstStyle/>
        <a:p>
          <a:endParaRPr lang="en-US"/>
        </a:p>
      </dgm:t>
    </dgm:pt>
    <dgm:pt modelId="{297EF09E-2D91-47B6-9210-4B80E902C7B6}" type="sibTrans" cxnId="{979E91E1-9911-4624-9DCE-30A580A06376}">
      <dgm:prSet/>
      <dgm:spPr/>
      <dgm:t>
        <a:bodyPr/>
        <a:lstStyle/>
        <a:p>
          <a:endParaRPr lang="en-US"/>
        </a:p>
      </dgm:t>
    </dgm:pt>
    <dgm:pt modelId="{B39FB16A-1731-4A2C-9F5C-0BDD6A113A39}">
      <dgm:prSet/>
      <dgm:spPr/>
      <dgm:t>
        <a:bodyPr/>
        <a:lstStyle/>
        <a:p>
          <a:r>
            <a:rPr lang="en-US" b="1" i="0" dirty="0"/>
            <a:t>IV Conclusion</a:t>
          </a:r>
          <a:endParaRPr lang="en-US" b="1" dirty="0"/>
        </a:p>
      </dgm:t>
    </dgm:pt>
    <dgm:pt modelId="{0021DC0E-3CE4-4227-8C82-DDCE603C610E}" type="parTrans" cxnId="{6DFCB3FE-819E-4C88-BA0F-299C911FCE94}">
      <dgm:prSet/>
      <dgm:spPr/>
      <dgm:t>
        <a:bodyPr/>
        <a:lstStyle/>
        <a:p>
          <a:endParaRPr lang="en-US"/>
        </a:p>
      </dgm:t>
    </dgm:pt>
    <dgm:pt modelId="{4616CA5B-DC39-4C7E-B78E-B484ECDB8C2A}" type="sibTrans" cxnId="{6DFCB3FE-819E-4C88-BA0F-299C911FCE94}">
      <dgm:prSet/>
      <dgm:spPr/>
      <dgm:t>
        <a:bodyPr/>
        <a:lstStyle/>
        <a:p>
          <a:endParaRPr lang="en-US"/>
        </a:p>
      </dgm:t>
    </dgm:pt>
    <dgm:pt modelId="{CA95DA78-49ED-41F9-B7B6-41F443F5B22A}" type="pres">
      <dgm:prSet presAssocID="{146B4703-97F5-45EC-B216-AE43590B4DAD}" presName="Name0" presStyleCnt="0">
        <dgm:presLayoutVars>
          <dgm:dir/>
          <dgm:animLvl val="lvl"/>
          <dgm:resizeHandles val="exact"/>
        </dgm:presLayoutVars>
      </dgm:prSet>
      <dgm:spPr/>
    </dgm:pt>
    <dgm:pt modelId="{1E74DAFA-DED6-4CBA-A129-9625885F53CB}" type="pres">
      <dgm:prSet presAssocID="{E04A4D14-9B99-448A-B17D-CE7CDBE2C759}" presName="composite" presStyleCnt="0"/>
      <dgm:spPr/>
    </dgm:pt>
    <dgm:pt modelId="{07D10BA3-867E-481E-9E7E-8DE6A4627A12}" type="pres">
      <dgm:prSet presAssocID="{E04A4D14-9B99-448A-B17D-CE7CDBE2C759}" presName="parTx" presStyleLbl="alignNode1" presStyleIdx="0" presStyleCnt="2">
        <dgm:presLayoutVars>
          <dgm:chMax val="0"/>
          <dgm:chPref val="0"/>
        </dgm:presLayoutVars>
      </dgm:prSet>
      <dgm:spPr/>
    </dgm:pt>
    <dgm:pt modelId="{F1210389-8C94-4F19-A815-5E81C4902376}" type="pres">
      <dgm:prSet presAssocID="{E04A4D14-9B99-448A-B17D-CE7CDBE2C759}" presName="desTx" presStyleLbl="alignAccFollowNode1" presStyleIdx="0" presStyleCnt="2">
        <dgm:presLayoutVars/>
      </dgm:prSet>
      <dgm:spPr/>
    </dgm:pt>
    <dgm:pt modelId="{2AD72B37-0C10-483D-B9F5-A76FFA85E2DE}" type="pres">
      <dgm:prSet presAssocID="{0281288B-46F2-498F-AF51-40C9FFD9F4BF}" presName="space" presStyleCnt="0"/>
      <dgm:spPr/>
    </dgm:pt>
    <dgm:pt modelId="{616484F8-5841-49FA-85E6-D22B14757C8C}" type="pres">
      <dgm:prSet presAssocID="{49C7B8C7-AB8C-42F1-8D9F-2B5D30AE2D5A}" presName="composite" presStyleCnt="0"/>
      <dgm:spPr/>
    </dgm:pt>
    <dgm:pt modelId="{6B5BB14C-B68D-4DB6-BBAD-840D2C6652A7}" type="pres">
      <dgm:prSet presAssocID="{49C7B8C7-AB8C-42F1-8D9F-2B5D30AE2D5A}" presName="parTx" presStyleLbl="alignNode1" presStyleIdx="1" presStyleCnt="2">
        <dgm:presLayoutVars>
          <dgm:chMax val="0"/>
          <dgm:chPref val="0"/>
        </dgm:presLayoutVars>
      </dgm:prSet>
      <dgm:spPr/>
    </dgm:pt>
    <dgm:pt modelId="{AD7BE6B0-BD9D-4BA8-BDD8-2FEE7853E82D}" type="pres">
      <dgm:prSet presAssocID="{49C7B8C7-AB8C-42F1-8D9F-2B5D30AE2D5A}" presName="desTx" presStyleLbl="alignAccFollowNode1" presStyleIdx="1" presStyleCnt="2">
        <dgm:presLayoutVars/>
      </dgm:prSet>
      <dgm:spPr/>
    </dgm:pt>
  </dgm:ptLst>
  <dgm:cxnLst>
    <dgm:cxn modelId="{51143E05-DC06-4832-BDAD-E07A5A7A0B71}" type="presOf" srcId="{55C18919-1B23-4C59-BA76-362C1E29C826}" destId="{F1210389-8C94-4F19-A815-5E81C4902376}" srcOrd="0" destOrd="1" presId="urn:microsoft.com/office/officeart/2016/7/layout/ChevronBlockProcess"/>
    <dgm:cxn modelId="{AA53E606-1A02-428D-87A1-9ADF237B34EB}" type="presOf" srcId="{34BA55A8-B266-4057-B141-10B4CE1D6130}" destId="{AD7BE6B0-BD9D-4BA8-BDD8-2FEE7853E82D}" srcOrd="0" destOrd="0" presId="urn:microsoft.com/office/officeart/2016/7/layout/ChevronBlockProcess"/>
    <dgm:cxn modelId="{40EAB111-1851-4184-B336-EC7ED74DDC2D}" type="presOf" srcId="{B39FB16A-1731-4A2C-9F5C-0BDD6A113A39}" destId="{AD7BE6B0-BD9D-4BA8-BDD8-2FEE7853E82D}" srcOrd="0" destOrd="3" presId="urn:microsoft.com/office/officeart/2016/7/layout/ChevronBlockProcess"/>
    <dgm:cxn modelId="{A13B2260-0AFF-4135-BF15-4D6368640881}" srcId="{49C7B8C7-AB8C-42F1-8D9F-2B5D30AE2D5A}" destId="{43069906-574B-4A56-BCDF-6DDEF2BA60DA}" srcOrd="1" destOrd="0" parTransId="{E942CF09-9603-41D7-9E63-DA1F48B16A64}" sibTransId="{E6C214CF-8F43-453C-9897-EBE20B2C2796}"/>
    <dgm:cxn modelId="{96E99C44-0FA4-42C9-A763-D5436F7F6D47}" type="presOf" srcId="{62BE830B-BCFA-4BA9-BA98-CEEB53831BD4}" destId="{F1210389-8C94-4F19-A815-5E81C4902376}" srcOrd="0" destOrd="3" presId="urn:microsoft.com/office/officeart/2016/7/layout/ChevronBlockProcess"/>
    <dgm:cxn modelId="{6862EC4E-7017-4CD6-A0F1-07BC72044E60}" type="presOf" srcId="{66ED9457-110C-4BA2-892E-863510C0147F}" destId="{AD7BE6B0-BD9D-4BA8-BDD8-2FEE7853E82D}" srcOrd="0" destOrd="2" presId="urn:microsoft.com/office/officeart/2016/7/layout/ChevronBlockProcess"/>
    <dgm:cxn modelId="{9838ED7C-7F5F-4D9B-9CD8-48170EAEBB07}" srcId="{146B4703-97F5-45EC-B216-AE43590B4DAD}" destId="{49C7B8C7-AB8C-42F1-8D9F-2B5D30AE2D5A}" srcOrd="1" destOrd="0" parTransId="{A18977AE-632C-417C-8858-884B0C799643}" sibTransId="{A8B33A5F-902C-46A4-B29D-AAA8DF2870FA}"/>
    <dgm:cxn modelId="{9CA3A47F-C952-474C-A50C-411042991053}" srcId="{E04A4D14-9B99-448A-B17D-CE7CDBE2C759}" destId="{632B5E87-0334-4F14-A2CE-4FD51DBBF262}" srcOrd="2" destOrd="0" parTransId="{DD9C5D8E-8FF6-4A2A-BD93-AD5C2710AC48}" sibTransId="{962B6349-4FAC-4E31-9DC5-21D41EBE0CA7}"/>
    <dgm:cxn modelId="{D865E681-EC3E-4AB6-9DDF-1185A749829B}" type="presOf" srcId="{43069906-574B-4A56-BCDF-6DDEF2BA60DA}" destId="{AD7BE6B0-BD9D-4BA8-BDD8-2FEE7853E82D}" srcOrd="0" destOrd="1" presId="urn:microsoft.com/office/officeart/2016/7/layout/ChevronBlockProcess"/>
    <dgm:cxn modelId="{786F8382-9BF4-4181-9D03-3ED42FFDB667}" type="presOf" srcId="{49C7B8C7-AB8C-42F1-8D9F-2B5D30AE2D5A}" destId="{6B5BB14C-B68D-4DB6-BBAD-840D2C6652A7}" srcOrd="0" destOrd="0" presId="urn:microsoft.com/office/officeart/2016/7/layout/ChevronBlockProcess"/>
    <dgm:cxn modelId="{893A3F8B-79FB-4223-BF6D-31CCD2F4C7C7}" type="presOf" srcId="{632B5E87-0334-4F14-A2CE-4FD51DBBF262}" destId="{F1210389-8C94-4F19-A815-5E81C4902376}" srcOrd="0" destOrd="2" presId="urn:microsoft.com/office/officeart/2016/7/layout/ChevronBlockProcess"/>
    <dgm:cxn modelId="{40A15D90-C7FC-42FC-82D0-25CADEDA4A43}" srcId="{E04A4D14-9B99-448A-B17D-CE7CDBE2C759}" destId="{55C18919-1B23-4C59-BA76-362C1E29C826}" srcOrd="1" destOrd="0" parTransId="{AEB3A724-BD2D-43B5-BE7C-BD0C10AC1A00}" sibTransId="{98E124B3-8172-4512-907C-06D42AA5F71B}"/>
    <dgm:cxn modelId="{5ACE29A6-4FB0-475C-B5E3-3F9AC57E143E}" type="presOf" srcId="{E04A4D14-9B99-448A-B17D-CE7CDBE2C759}" destId="{07D10BA3-867E-481E-9E7E-8DE6A4627A12}" srcOrd="0" destOrd="0" presId="urn:microsoft.com/office/officeart/2016/7/layout/ChevronBlockProcess"/>
    <dgm:cxn modelId="{29F9C6C2-771F-4B75-B30C-1002E7404EFC}" srcId="{49C7B8C7-AB8C-42F1-8D9F-2B5D30AE2D5A}" destId="{34BA55A8-B266-4057-B141-10B4CE1D6130}" srcOrd="0" destOrd="0" parTransId="{87A07F07-E433-4C87-B78A-E20B373D053F}" sibTransId="{7BD87021-FFE7-4665-9E95-747FCA463A8E}"/>
    <dgm:cxn modelId="{14C28DCA-3E15-497A-BD28-D73852769058}" srcId="{E04A4D14-9B99-448A-B17D-CE7CDBE2C759}" destId="{9D45D8BF-F6E5-42EE-8686-78535E76D533}" srcOrd="0" destOrd="0" parTransId="{E89E41FC-94A8-4C6B-A0B0-64C0D45117E7}" sibTransId="{9B6B34F6-44F8-4D0B-AAD3-E168404D2527}"/>
    <dgm:cxn modelId="{C2E18ED2-D2C1-44D4-B246-9D332ACEC004}" srcId="{146B4703-97F5-45EC-B216-AE43590B4DAD}" destId="{E04A4D14-9B99-448A-B17D-CE7CDBE2C759}" srcOrd="0" destOrd="0" parTransId="{3FC543D6-6E8D-4080-BA12-FE7586592B81}" sibTransId="{0281288B-46F2-498F-AF51-40C9FFD9F4BF}"/>
    <dgm:cxn modelId="{979E91E1-9911-4624-9DCE-30A580A06376}" srcId="{49C7B8C7-AB8C-42F1-8D9F-2B5D30AE2D5A}" destId="{66ED9457-110C-4BA2-892E-863510C0147F}" srcOrd="2" destOrd="0" parTransId="{EA6EA21A-26E9-40CB-86C9-1684E5110C2D}" sibTransId="{297EF09E-2D91-47B6-9210-4B80E902C7B6}"/>
    <dgm:cxn modelId="{9E0BF8E6-0F20-498D-BB15-4813E9C46362}" type="presOf" srcId="{146B4703-97F5-45EC-B216-AE43590B4DAD}" destId="{CA95DA78-49ED-41F9-B7B6-41F443F5B22A}" srcOrd="0" destOrd="0" presId="urn:microsoft.com/office/officeart/2016/7/layout/ChevronBlockProcess"/>
    <dgm:cxn modelId="{F7A335E7-55D6-4779-A08F-B0E222DD5E64}" srcId="{E04A4D14-9B99-448A-B17D-CE7CDBE2C759}" destId="{62BE830B-BCFA-4BA9-BA98-CEEB53831BD4}" srcOrd="3" destOrd="0" parTransId="{519FAB72-3AF3-4FE1-9116-36E1A24C2A73}" sibTransId="{65CA732D-7850-46A9-9DD5-291207C85DB7}"/>
    <dgm:cxn modelId="{53FB40EA-5396-42AB-A972-0128C68E0ADE}" type="presOf" srcId="{9D45D8BF-F6E5-42EE-8686-78535E76D533}" destId="{F1210389-8C94-4F19-A815-5E81C4902376}" srcOrd="0" destOrd="0" presId="urn:microsoft.com/office/officeart/2016/7/layout/ChevronBlockProcess"/>
    <dgm:cxn modelId="{6DFCB3FE-819E-4C88-BA0F-299C911FCE94}" srcId="{49C7B8C7-AB8C-42F1-8D9F-2B5D30AE2D5A}" destId="{B39FB16A-1731-4A2C-9F5C-0BDD6A113A39}" srcOrd="3" destOrd="0" parTransId="{0021DC0E-3CE4-4227-8C82-DDCE603C610E}" sibTransId="{4616CA5B-DC39-4C7E-B78E-B484ECDB8C2A}"/>
    <dgm:cxn modelId="{7802C9C4-8A4B-4945-B8FD-61DBBF337754}" type="presParOf" srcId="{CA95DA78-49ED-41F9-B7B6-41F443F5B22A}" destId="{1E74DAFA-DED6-4CBA-A129-9625885F53CB}" srcOrd="0" destOrd="0" presId="urn:microsoft.com/office/officeart/2016/7/layout/ChevronBlockProcess"/>
    <dgm:cxn modelId="{B397A7E1-EA3B-4479-B2F7-0870D10B0837}" type="presParOf" srcId="{1E74DAFA-DED6-4CBA-A129-9625885F53CB}" destId="{07D10BA3-867E-481E-9E7E-8DE6A4627A12}" srcOrd="0" destOrd="0" presId="urn:microsoft.com/office/officeart/2016/7/layout/ChevronBlockProcess"/>
    <dgm:cxn modelId="{B25741E0-CEBD-40C2-95F7-179225CC066C}" type="presParOf" srcId="{1E74DAFA-DED6-4CBA-A129-9625885F53CB}" destId="{F1210389-8C94-4F19-A815-5E81C4902376}" srcOrd="1" destOrd="0" presId="urn:microsoft.com/office/officeart/2016/7/layout/ChevronBlockProcess"/>
    <dgm:cxn modelId="{802DDAC8-3C56-4398-B167-3E4AD7A1CD62}" type="presParOf" srcId="{CA95DA78-49ED-41F9-B7B6-41F443F5B22A}" destId="{2AD72B37-0C10-483D-B9F5-A76FFA85E2DE}" srcOrd="1" destOrd="0" presId="urn:microsoft.com/office/officeart/2016/7/layout/ChevronBlockProcess"/>
    <dgm:cxn modelId="{04D472C4-5025-45DD-B753-A21521D09ADC}" type="presParOf" srcId="{CA95DA78-49ED-41F9-B7B6-41F443F5B22A}" destId="{616484F8-5841-49FA-85E6-D22B14757C8C}" srcOrd="2" destOrd="0" presId="urn:microsoft.com/office/officeart/2016/7/layout/ChevronBlockProcess"/>
    <dgm:cxn modelId="{5F7C18E1-5462-4F55-8D1D-27820EB12C07}" type="presParOf" srcId="{616484F8-5841-49FA-85E6-D22B14757C8C}" destId="{6B5BB14C-B68D-4DB6-BBAD-840D2C6652A7}" srcOrd="0" destOrd="0" presId="urn:microsoft.com/office/officeart/2016/7/layout/ChevronBlockProcess"/>
    <dgm:cxn modelId="{40402CEF-F075-40E9-A2A0-A2DEAFCCFFCE}" type="presParOf" srcId="{616484F8-5841-49FA-85E6-D22B14757C8C}" destId="{AD7BE6B0-BD9D-4BA8-BDD8-2FEE7853E82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94E93-4D4E-4F4D-8A89-959DE278AC0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E04692-F8F5-4C98-A39A-116E842ADB19}">
      <dgm:prSet/>
      <dgm:spPr/>
      <dgm:t>
        <a:bodyPr/>
        <a:lstStyle/>
        <a:p>
          <a:r>
            <a:rPr lang="en-US"/>
            <a:t>5 points</a:t>
          </a:r>
        </a:p>
      </dgm:t>
    </dgm:pt>
    <dgm:pt modelId="{218B276D-5096-4DF9-9EB8-4C376E0770A9}" type="parTrans" cxnId="{564F96FA-12A1-480F-A976-F0CEE52BBA6E}">
      <dgm:prSet/>
      <dgm:spPr/>
      <dgm:t>
        <a:bodyPr/>
        <a:lstStyle/>
        <a:p>
          <a:endParaRPr lang="en-US"/>
        </a:p>
      </dgm:t>
    </dgm:pt>
    <dgm:pt modelId="{B1ADBBF9-2448-4C0B-8DA1-A01BE9171375}" type="sibTrans" cxnId="{564F96FA-12A1-480F-A976-F0CEE52BBA6E}">
      <dgm:prSet/>
      <dgm:spPr/>
      <dgm:t>
        <a:bodyPr/>
        <a:lstStyle/>
        <a:p>
          <a:endParaRPr lang="en-US"/>
        </a:p>
      </dgm:t>
    </dgm:pt>
    <dgm:pt modelId="{615884A4-7FA9-4178-869D-C729ADB9D3E0}">
      <dgm:prSet/>
      <dgm:spPr/>
      <dgm:t>
        <a:bodyPr/>
        <a:lstStyle/>
        <a:p>
          <a:r>
            <a:rPr lang="en-US"/>
            <a:t>125 words or less.</a:t>
          </a:r>
        </a:p>
      </dgm:t>
    </dgm:pt>
    <dgm:pt modelId="{4122B898-9730-4A45-805D-CA5DF8727B18}" type="parTrans" cxnId="{9970116F-ED36-45AD-A047-FFAC63FAAB16}">
      <dgm:prSet/>
      <dgm:spPr/>
      <dgm:t>
        <a:bodyPr/>
        <a:lstStyle/>
        <a:p>
          <a:endParaRPr lang="en-US"/>
        </a:p>
      </dgm:t>
    </dgm:pt>
    <dgm:pt modelId="{2B6BDCDC-8371-49BF-824C-B648979FAE1F}" type="sibTrans" cxnId="{9970116F-ED36-45AD-A047-FFAC63FAAB16}">
      <dgm:prSet/>
      <dgm:spPr/>
      <dgm:t>
        <a:bodyPr/>
        <a:lstStyle/>
        <a:p>
          <a:endParaRPr lang="en-US"/>
        </a:p>
      </dgm:t>
    </dgm:pt>
    <dgm:pt modelId="{941E05F6-1B1D-4579-85C8-5F28B4D4565E}">
      <dgm:prSet/>
      <dgm:spPr/>
      <dgm:t>
        <a:bodyPr/>
        <a:lstStyle/>
        <a:p>
          <a:r>
            <a:rPr lang="en-US"/>
            <a:t>Content</a:t>
          </a:r>
        </a:p>
      </dgm:t>
    </dgm:pt>
    <dgm:pt modelId="{5AEBEEAC-8D69-4F46-AF93-5D45C3C0F271}" type="parTrans" cxnId="{041AC6EA-33CD-432A-A299-1AC857FA138B}">
      <dgm:prSet/>
      <dgm:spPr/>
      <dgm:t>
        <a:bodyPr/>
        <a:lstStyle/>
        <a:p>
          <a:endParaRPr lang="en-US"/>
        </a:p>
      </dgm:t>
    </dgm:pt>
    <dgm:pt modelId="{177557EA-7CD4-49E8-B61E-C48F78A99C94}" type="sibTrans" cxnId="{041AC6EA-33CD-432A-A299-1AC857FA138B}">
      <dgm:prSet/>
      <dgm:spPr/>
      <dgm:t>
        <a:bodyPr/>
        <a:lstStyle/>
        <a:p>
          <a:endParaRPr lang="en-US"/>
        </a:p>
      </dgm:t>
    </dgm:pt>
    <dgm:pt modelId="{6A65ADAA-CF60-4BF3-ACB7-BE4CC6F48402}">
      <dgm:prSet/>
      <dgm:spPr/>
      <dgm:t>
        <a:bodyPr/>
        <a:lstStyle/>
        <a:p>
          <a:r>
            <a:rPr lang="en-US"/>
            <a:t>Thesis</a:t>
          </a:r>
        </a:p>
      </dgm:t>
    </dgm:pt>
    <dgm:pt modelId="{F898811A-5682-4690-B2D6-D5D69DF8AE61}" type="parTrans" cxnId="{7143313D-C463-4026-8044-F3B21D61C0C9}">
      <dgm:prSet/>
      <dgm:spPr/>
      <dgm:t>
        <a:bodyPr/>
        <a:lstStyle/>
        <a:p>
          <a:endParaRPr lang="en-US"/>
        </a:p>
      </dgm:t>
    </dgm:pt>
    <dgm:pt modelId="{C333EABD-E35C-4FFD-BC49-B6626EEE7906}" type="sibTrans" cxnId="{7143313D-C463-4026-8044-F3B21D61C0C9}">
      <dgm:prSet/>
      <dgm:spPr/>
      <dgm:t>
        <a:bodyPr/>
        <a:lstStyle/>
        <a:p>
          <a:endParaRPr lang="en-US"/>
        </a:p>
      </dgm:t>
    </dgm:pt>
    <dgm:pt modelId="{E5840783-41EC-4A2A-88C2-AE18698042AD}">
      <dgm:prSet/>
      <dgm:spPr/>
      <dgm:t>
        <a:bodyPr/>
        <a:lstStyle/>
        <a:p>
          <a:r>
            <a:rPr lang="en-US"/>
            <a:t>Case Statement</a:t>
          </a:r>
        </a:p>
      </dgm:t>
    </dgm:pt>
    <dgm:pt modelId="{7083F0ED-6956-4A89-A8CE-22BE9622C5F8}" type="parTrans" cxnId="{BFC2AB77-D432-4B52-A119-72B58F20188F}">
      <dgm:prSet/>
      <dgm:spPr/>
      <dgm:t>
        <a:bodyPr/>
        <a:lstStyle/>
        <a:p>
          <a:endParaRPr lang="en-US"/>
        </a:p>
      </dgm:t>
    </dgm:pt>
    <dgm:pt modelId="{4B369F9C-C835-41AE-8908-556BD60AF408}" type="sibTrans" cxnId="{BFC2AB77-D432-4B52-A119-72B58F20188F}">
      <dgm:prSet/>
      <dgm:spPr/>
      <dgm:t>
        <a:bodyPr/>
        <a:lstStyle/>
        <a:p>
          <a:endParaRPr lang="en-US"/>
        </a:p>
      </dgm:t>
    </dgm:pt>
    <dgm:pt modelId="{9E72270E-061E-4C95-8824-1983CCA2A82D}">
      <dgm:prSet/>
      <dgm:spPr/>
      <dgm:t>
        <a:bodyPr/>
        <a:lstStyle/>
        <a:p>
          <a:r>
            <a:rPr lang="en-US"/>
            <a:t>Position Statement</a:t>
          </a:r>
        </a:p>
      </dgm:t>
    </dgm:pt>
    <dgm:pt modelId="{4D2A82AF-357E-4738-9767-9E83230FFCD3}" type="parTrans" cxnId="{4AAAEFDC-0726-443E-AFD4-270F05B310FD}">
      <dgm:prSet/>
      <dgm:spPr/>
      <dgm:t>
        <a:bodyPr/>
        <a:lstStyle/>
        <a:p>
          <a:endParaRPr lang="en-US"/>
        </a:p>
      </dgm:t>
    </dgm:pt>
    <dgm:pt modelId="{A8B2E6D0-D82D-4AF5-8D46-B3FCF08AE596}" type="sibTrans" cxnId="{4AAAEFDC-0726-443E-AFD4-270F05B310FD}">
      <dgm:prSet/>
      <dgm:spPr/>
      <dgm:t>
        <a:bodyPr/>
        <a:lstStyle/>
        <a:p>
          <a:endParaRPr lang="en-US"/>
        </a:p>
      </dgm:t>
    </dgm:pt>
    <dgm:pt modelId="{5628B1CD-D7E4-482A-9DC9-E1607FC2977A}">
      <dgm:prSet/>
      <dgm:spPr/>
      <dgm:t>
        <a:bodyPr/>
        <a:lstStyle/>
        <a:p>
          <a:r>
            <a:rPr lang="en-US"/>
            <a:t>Argument Statement </a:t>
          </a:r>
        </a:p>
      </dgm:t>
    </dgm:pt>
    <dgm:pt modelId="{3AEEF260-36E6-405C-B9DE-EC19EC6D3ABA}" type="parTrans" cxnId="{000F6153-19DD-4E87-8485-5ECE0D35C5AC}">
      <dgm:prSet/>
      <dgm:spPr/>
      <dgm:t>
        <a:bodyPr/>
        <a:lstStyle/>
        <a:p>
          <a:endParaRPr lang="en-US"/>
        </a:p>
      </dgm:t>
    </dgm:pt>
    <dgm:pt modelId="{D548C0D9-9CC3-450D-A4E2-E09ACDDEE9E0}" type="sibTrans" cxnId="{000F6153-19DD-4E87-8485-5ECE0D35C5AC}">
      <dgm:prSet/>
      <dgm:spPr/>
      <dgm:t>
        <a:bodyPr/>
        <a:lstStyle/>
        <a:p>
          <a:endParaRPr lang="en-US"/>
        </a:p>
      </dgm:t>
    </dgm:pt>
    <dgm:pt modelId="{655AF50E-2A13-4C8E-81D8-96F21CAE5023}">
      <dgm:prSet/>
      <dgm:spPr/>
      <dgm:t>
        <a:bodyPr/>
        <a:lstStyle/>
        <a:p>
          <a:r>
            <a:rPr lang="en-US"/>
            <a:t>Minimal Background</a:t>
          </a:r>
        </a:p>
      </dgm:t>
    </dgm:pt>
    <dgm:pt modelId="{DB1B9F64-9B8B-4CC9-872A-A33E1B046F65}" type="parTrans" cxnId="{24B907C6-E470-4176-B517-80722B09B618}">
      <dgm:prSet/>
      <dgm:spPr/>
      <dgm:t>
        <a:bodyPr/>
        <a:lstStyle/>
        <a:p>
          <a:endParaRPr lang="en-US"/>
        </a:p>
      </dgm:t>
    </dgm:pt>
    <dgm:pt modelId="{090FC937-2245-4247-855A-BA5CE4C253D8}" type="sibTrans" cxnId="{24B907C6-E470-4176-B517-80722B09B618}">
      <dgm:prSet/>
      <dgm:spPr/>
      <dgm:t>
        <a:bodyPr/>
        <a:lstStyle/>
        <a:p>
          <a:endParaRPr lang="en-US"/>
        </a:p>
      </dgm:t>
    </dgm:pt>
    <dgm:pt modelId="{EE1A1E3B-2F1B-4D3E-A896-71434C04A7C2}" type="pres">
      <dgm:prSet presAssocID="{90E94E93-4D4E-4F4D-8A89-959DE278AC0A}" presName="linear" presStyleCnt="0">
        <dgm:presLayoutVars>
          <dgm:animLvl val="lvl"/>
          <dgm:resizeHandles val="exact"/>
        </dgm:presLayoutVars>
      </dgm:prSet>
      <dgm:spPr/>
    </dgm:pt>
    <dgm:pt modelId="{3DD9D216-23AC-42D0-A0E3-500AB650168D}" type="pres">
      <dgm:prSet presAssocID="{0EE04692-F8F5-4C98-A39A-116E842ADB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6E9832-6B19-4ED1-A661-9AAEA8FB52FA}" type="pres">
      <dgm:prSet presAssocID="{B1ADBBF9-2448-4C0B-8DA1-A01BE9171375}" presName="spacer" presStyleCnt="0"/>
      <dgm:spPr/>
    </dgm:pt>
    <dgm:pt modelId="{72482787-552C-4941-8747-48307E88C581}" type="pres">
      <dgm:prSet presAssocID="{615884A4-7FA9-4178-869D-C729ADB9D3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143C43-208F-49D8-A8D0-EEB597903480}" type="pres">
      <dgm:prSet presAssocID="{2B6BDCDC-8371-49BF-824C-B648979FAE1F}" presName="spacer" presStyleCnt="0"/>
      <dgm:spPr/>
    </dgm:pt>
    <dgm:pt modelId="{5985BD8F-2AD1-46B9-B801-E978A1BCD24C}" type="pres">
      <dgm:prSet presAssocID="{941E05F6-1B1D-4579-85C8-5F28B4D456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2157340-20E4-4045-A6E2-E8D10BF07940}" type="pres">
      <dgm:prSet presAssocID="{941E05F6-1B1D-4579-85C8-5F28B4D4565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4AF3C08-DE87-4636-AA1D-3C74F268CCF4}" type="presOf" srcId="{941E05F6-1B1D-4579-85C8-5F28B4D4565E}" destId="{5985BD8F-2AD1-46B9-B801-E978A1BCD24C}" srcOrd="0" destOrd="0" presId="urn:microsoft.com/office/officeart/2005/8/layout/vList2"/>
    <dgm:cxn modelId="{86311126-37B0-4E6F-8871-515C45D2662E}" type="presOf" srcId="{E5840783-41EC-4A2A-88C2-AE18698042AD}" destId="{12157340-20E4-4045-A6E2-E8D10BF07940}" srcOrd="0" destOrd="1" presId="urn:microsoft.com/office/officeart/2005/8/layout/vList2"/>
    <dgm:cxn modelId="{8A05B92E-1D4E-4B17-BE1B-E23C518F3D9C}" type="presOf" srcId="{0EE04692-F8F5-4C98-A39A-116E842ADB19}" destId="{3DD9D216-23AC-42D0-A0E3-500AB650168D}" srcOrd="0" destOrd="0" presId="urn:microsoft.com/office/officeart/2005/8/layout/vList2"/>
    <dgm:cxn modelId="{7143313D-C463-4026-8044-F3B21D61C0C9}" srcId="{941E05F6-1B1D-4579-85C8-5F28B4D4565E}" destId="{6A65ADAA-CF60-4BF3-ACB7-BE4CC6F48402}" srcOrd="0" destOrd="0" parTransId="{F898811A-5682-4690-B2D6-D5D69DF8AE61}" sibTransId="{C333EABD-E35C-4FFD-BC49-B6626EEE7906}"/>
    <dgm:cxn modelId="{CE53346A-6F7B-4FF2-ABF3-099E08AE8F53}" type="presOf" srcId="{6A65ADAA-CF60-4BF3-ACB7-BE4CC6F48402}" destId="{12157340-20E4-4045-A6E2-E8D10BF07940}" srcOrd="0" destOrd="0" presId="urn:microsoft.com/office/officeart/2005/8/layout/vList2"/>
    <dgm:cxn modelId="{9970116F-ED36-45AD-A047-FFAC63FAAB16}" srcId="{90E94E93-4D4E-4F4D-8A89-959DE278AC0A}" destId="{615884A4-7FA9-4178-869D-C729ADB9D3E0}" srcOrd="1" destOrd="0" parTransId="{4122B898-9730-4A45-805D-CA5DF8727B18}" sibTransId="{2B6BDCDC-8371-49BF-824C-B648979FAE1F}"/>
    <dgm:cxn modelId="{000F6153-19DD-4E87-8485-5ECE0D35C5AC}" srcId="{941E05F6-1B1D-4579-85C8-5F28B4D4565E}" destId="{5628B1CD-D7E4-482A-9DC9-E1607FC2977A}" srcOrd="3" destOrd="0" parTransId="{3AEEF260-36E6-405C-B9DE-EC19EC6D3ABA}" sibTransId="{D548C0D9-9CC3-450D-A4E2-E09ACDDEE9E0}"/>
    <dgm:cxn modelId="{BFC2AB77-D432-4B52-A119-72B58F20188F}" srcId="{941E05F6-1B1D-4579-85C8-5F28B4D4565E}" destId="{E5840783-41EC-4A2A-88C2-AE18698042AD}" srcOrd="1" destOrd="0" parTransId="{7083F0ED-6956-4A89-A8CE-22BE9622C5F8}" sibTransId="{4B369F9C-C835-41AE-8908-556BD60AF408}"/>
    <dgm:cxn modelId="{8566D27D-4515-4958-B783-C3F0B4913C3C}" type="presOf" srcId="{615884A4-7FA9-4178-869D-C729ADB9D3E0}" destId="{72482787-552C-4941-8747-48307E88C581}" srcOrd="0" destOrd="0" presId="urn:microsoft.com/office/officeart/2005/8/layout/vList2"/>
    <dgm:cxn modelId="{8B07DF7F-7BA6-4F67-A4DE-B37B63834704}" type="presOf" srcId="{9E72270E-061E-4C95-8824-1983CCA2A82D}" destId="{12157340-20E4-4045-A6E2-E8D10BF07940}" srcOrd="0" destOrd="2" presId="urn:microsoft.com/office/officeart/2005/8/layout/vList2"/>
    <dgm:cxn modelId="{FC7A1581-4C48-45B0-B7F7-436DF6061EF1}" type="presOf" srcId="{655AF50E-2A13-4C8E-81D8-96F21CAE5023}" destId="{12157340-20E4-4045-A6E2-E8D10BF07940}" srcOrd="0" destOrd="4" presId="urn:microsoft.com/office/officeart/2005/8/layout/vList2"/>
    <dgm:cxn modelId="{24B907C6-E470-4176-B517-80722B09B618}" srcId="{941E05F6-1B1D-4579-85C8-5F28B4D4565E}" destId="{655AF50E-2A13-4C8E-81D8-96F21CAE5023}" srcOrd="4" destOrd="0" parTransId="{DB1B9F64-9B8B-4CC9-872A-A33E1B046F65}" sibTransId="{090FC937-2245-4247-855A-BA5CE4C253D8}"/>
    <dgm:cxn modelId="{DA519AD8-3067-42DA-8323-797EDD3A13F0}" type="presOf" srcId="{5628B1CD-D7E4-482A-9DC9-E1607FC2977A}" destId="{12157340-20E4-4045-A6E2-E8D10BF07940}" srcOrd="0" destOrd="3" presId="urn:microsoft.com/office/officeart/2005/8/layout/vList2"/>
    <dgm:cxn modelId="{4AAAEFDC-0726-443E-AFD4-270F05B310FD}" srcId="{941E05F6-1B1D-4579-85C8-5F28B4D4565E}" destId="{9E72270E-061E-4C95-8824-1983CCA2A82D}" srcOrd="2" destOrd="0" parTransId="{4D2A82AF-357E-4738-9767-9E83230FFCD3}" sibTransId="{A8B2E6D0-D82D-4AF5-8D46-B3FCF08AE596}"/>
    <dgm:cxn modelId="{8347E8E5-36DC-4C9C-9A2E-CE087593DC99}" type="presOf" srcId="{90E94E93-4D4E-4F4D-8A89-959DE278AC0A}" destId="{EE1A1E3B-2F1B-4D3E-A896-71434C04A7C2}" srcOrd="0" destOrd="0" presId="urn:microsoft.com/office/officeart/2005/8/layout/vList2"/>
    <dgm:cxn modelId="{041AC6EA-33CD-432A-A299-1AC857FA138B}" srcId="{90E94E93-4D4E-4F4D-8A89-959DE278AC0A}" destId="{941E05F6-1B1D-4579-85C8-5F28B4D4565E}" srcOrd="2" destOrd="0" parTransId="{5AEBEEAC-8D69-4F46-AF93-5D45C3C0F271}" sibTransId="{177557EA-7CD4-49E8-B61E-C48F78A99C94}"/>
    <dgm:cxn modelId="{564F96FA-12A1-480F-A976-F0CEE52BBA6E}" srcId="{90E94E93-4D4E-4F4D-8A89-959DE278AC0A}" destId="{0EE04692-F8F5-4C98-A39A-116E842ADB19}" srcOrd="0" destOrd="0" parTransId="{218B276D-5096-4DF9-9EB8-4C376E0770A9}" sibTransId="{B1ADBBF9-2448-4C0B-8DA1-A01BE9171375}"/>
    <dgm:cxn modelId="{93DA8F9F-5AA3-46A2-A8D9-F28F238559CF}" type="presParOf" srcId="{EE1A1E3B-2F1B-4D3E-A896-71434C04A7C2}" destId="{3DD9D216-23AC-42D0-A0E3-500AB650168D}" srcOrd="0" destOrd="0" presId="urn:microsoft.com/office/officeart/2005/8/layout/vList2"/>
    <dgm:cxn modelId="{FDBF385E-9E5E-460B-8D79-C2A76915C450}" type="presParOf" srcId="{EE1A1E3B-2F1B-4D3E-A896-71434C04A7C2}" destId="{396E9832-6B19-4ED1-A661-9AAEA8FB52FA}" srcOrd="1" destOrd="0" presId="urn:microsoft.com/office/officeart/2005/8/layout/vList2"/>
    <dgm:cxn modelId="{61823578-2EE7-41CB-9823-AA7CE0500B67}" type="presParOf" srcId="{EE1A1E3B-2F1B-4D3E-A896-71434C04A7C2}" destId="{72482787-552C-4941-8747-48307E88C581}" srcOrd="2" destOrd="0" presId="urn:microsoft.com/office/officeart/2005/8/layout/vList2"/>
    <dgm:cxn modelId="{983737AC-5335-4972-A3C5-0337A96F45C1}" type="presParOf" srcId="{EE1A1E3B-2F1B-4D3E-A896-71434C04A7C2}" destId="{EF143C43-208F-49D8-A8D0-EEB597903480}" srcOrd="3" destOrd="0" presId="urn:microsoft.com/office/officeart/2005/8/layout/vList2"/>
    <dgm:cxn modelId="{EFD93C77-A058-4526-92BE-F05D1FE11786}" type="presParOf" srcId="{EE1A1E3B-2F1B-4D3E-A896-71434C04A7C2}" destId="{5985BD8F-2AD1-46B9-B801-E978A1BCD24C}" srcOrd="4" destOrd="0" presId="urn:microsoft.com/office/officeart/2005/8/layout/vList2"/>
    <dgm:cxn modelId="{47490D97-01DB-49C8-81D3-E1B0B023466C}" type="presParOf" srcId="{EE1A1E3B-2F1B-4D3E-A896-71434C04A7C2}" destId="{12157340-20E4-4045-A6E2-E8D10BF079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37C6E-773C-4BFF-9C36-D4C59A80981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708C9C-3CCF-4033-97B0-A64F0ADCD147}">
      <dgm:prSet/>
      <dgm:spPr/>
      <dgm:t>
        <a:bodyPr/>
        <a:lstStyle/>
        <a:p>
          <a:r>
            <a:rPr lang="en-US"/>
            <a:t>50 points</a:t>
          </a:r>
        </a:p>
      </dgm:t>
    </dgm:pt>
    <dgm:pt modelId="{3392DB6D-E8D4-4A95-A801-A46184366125}" type="parTrans" cxnId="{9006241D-13F9-4CFD-BE58-6C9A6AA8647F}">
      <dgm:prSet/>
      <dgm:spPr/>
      <dgm:t>
        <a:bodyPr/>
        <a:lstStyle/>
        <a:p>
          <a:endParaRPr lang="en-US"/>
        </a:p>
      </dgm:t>
    </dgm:pt>
    <dgm:pt modelId="{4BC8E239-3E1C-4F30-9ABD-389351FCBCF8}" type="sibTrans" cxnId="{9006241D-13F9-4CFD-BE58-6C9A6AA8647F}">
      <dgm:prSet/>
      <dgm:spPr/>
      <dgm:t>
        <a:bodyPr/>
        <a:lstStyle/>
        <a:p>
          <a:endParaRPr lang="en-US"/>
        </a:p>
      </dgm:t>
    </dgm:pt>
    <dgm:pt modelId="{23714ADF-353C-48A3-8DCB-E7FA1CCE35A0}">
      <dgm:prSet/>
      <dgm:spPr/>
      <dgm:t>
        <a:bodyPr/>
        <a:lstStyle/>
        <a:p>
          <a:r>
            <a:rPr lang="en-US"/>
            <a:t>1,000 words+</a:t>
          </a:r>
        </a:p>
      </dgm:t>
    </dgm:pt>
    <dgm:pt modelId="{82CCC403-3B68-46D0-BA46-5E30219BC5E8}" type="parTrans" cxnId="{D9F2BBE8-15F0-4C6D-9EFB-06F067566566}">
      <dgm:prSet/>
      <dgm:spPr/>
      <dgm:t>
        <a:bodyPr/>
        <a:lstStyle/>
        <a:p>
          <a:endParaRPr lang="en-US"/>
        </a:p>
      </dgm:t>
    </dgm:pt>
    <dgm:pt modelId="{429D0BD4-0D6B-49E5-A201-34EF0B1FD0DC}" type="sibTrans" cxnId="{D9F2BBE8-15F0-4C6D-9EFB-06F067566566}">
      <dgm:prSet/>
      <dgm:spPr/>
      <dgm:t>
        <a:bodyPr/>
        <a:lstStyle/>
        <a:p>
          <a:endParaRPr lang="en-US"/>
        </a:p>
      </dgm:t>
    </dgm:pt>
    <dgm:pt modelId="{98B755AF-4B86-4973-A00A-8D3B22F6A978}">
      <dgm:prSet/>
      <dgm:spPr/>
      <dgm:t>
        <a:bodyPr/>
        <a:lstStyle/>
        <a:p>
          <a:r>
            <a:rPr lang="en-US"/>
            <a:t>Contents</a:t>
          </a:r>
        </a:p>
      </dgm:t>
    </dgm:pt>
    <dgm:pt modelId="{FA6AAD57-C71C-4E5C-8E92-B50CC4D1E4A8}" type="parTrans" cxnId="{8A5C88F3-0EB9-4602-A579-7FE0243FC5C8}">
      <dgm:prSet/>
      <dgm:spPr/>
      <dgm:t>
        <a:bodyPr/>
        <a:lstStyle/>
        <a:p>
          <a:endParaRPr lang="en-US"/>
        </a:p>
      </dgm:t>
    </dgm:pt>
    <dgm:pt modelId="{933942C1-2BCD-4130-8A64-DBE02DBC3AE8}" type="sibTrans" cxnId="{8A5C88F3-0EB9-4602-A579-7FE0243FC5C8}">
      <dgm:prSet/>
      <dgm:spPr/>
      <dgm:t>
        <a:bodyPr/>
        <a:lstStyle/>
        <a:p>
          <a:endParaRPr lang="en-US"/>
        </a:p>
      </dgm:t>
    </dgm:pt>
    <dgm:pt modelId="{DE9098FF-D6F6-4380-86A3-692200F2F004}">
      <dgm:prSet/>
      <dgm:spPr/>
      <dgm:t>
        <a:bodyPr/>
        <a:lstStyle/>
        <a:p>
          <a:r>
            <a:rPr lang="en-US"/>
            <a:t>Case Information (10 points)</a:t>
          </a:r>
        </a:p>
      </dgm:t>
    </dgm:pt>
    <dgm:pt modelId="{B88C889D-48BF-4ECC-818A-040980E2C067}" type="parTrans" cxnId="{95814278-00BF-4853-BAA4-17B78ED6742A}">
      <dgm:prSet/>
      <dgm:spPr/>
      <dgm:t>
        <a:bodyPr/>
        <a:lstStyle/>
        <a:p>
          <a:endParaRPr lang="en-US"/>
        </a:p>
      </dgm:t>
    </dgm:pt>
    <dgm:pt modelId="{DA61F261-ABD4-432F-8171-346301D5EB3D}" type="sibTrans" cxnId="{95814278-00BF-4853-BAA4-17B78ED6742A}">
      <dgm:prSet/>
      <dgm:spPr/>
      <dgm:t>
        <a:bodyPr/>
        <a:lstStyle/>
        <a:p>
          <a:endParaRPr lang="en-US"/>
        </a:p>
      </dgm:t>
    </dgm:pt>
    <dgm:pt modelId="{159AA591-C941-4466-8682-6AF87DF59E55}">
      <dgm:prSet/>
      <dgm:spPr/>
      <dgm:t>
        <a:bodyPr/>
        <a:lstStyle/>
        <a:p>
          <a:r>
            <a:rPr lang="en-US"/>
            <a:t>Argument for position (40 points)</a:t>
          </a:r>
        </a:p>
      </dgm:t>
    </dgm:pt>
    <dgm:pt modelId="{43DD3BA0-07E8-48C7-996B-EBA6302BAE2C}" type="parTrans" cxnId="{1EFABB66-6D99-4B60-9CFC-0A1CD1180B47}">
      <dgm:prSet/>
      <dgm:spPr/>
      <dgm:t>
        <a:bodyPr/>
        <a:lstStyle/>
        <a:p>
          <a:endParaRPr lang="en-US"/>
        </a:p>
      </dgm:t>
    </dgm:pt>
    <dgm:pt modelId="{98BDA753-70AF-4206-A7A3-106C1BAADBFD}" type="sibTrans" cxnId="{1EFABB66-6D99-4B60-9CFC-0A1CD1180B47}">
      <dgm:prSet/>
      <dgm:spPr/>
      <dgm:t>
        <a:bodyPr/>
        <a:lstStyle/>
        <a:p>
          <a:endParaRPr lang="en-US"/>
        </a:p>
      </dgm:t>
    </dgm:pt>
    <dgm:pt modelId="{9342199A-E2AC-48F0-B1F1-93CB37569F4F}">
      <dgm:prSet/>
      <dgm:spPr/>
      <dgm:t>
        <a:bodyPr/>
        <a:lstStyle/>
        <a:p>
          <a:r>
            <a:rPr lang="en-US"/>
            <a:t>Brainstorming</a:t>
          </a:r>
        </a:p>
      </dgm:t>
    </dgm:pt>
    <dgm:pt modelId="{CF67235A-67A4-4EAF-BD94-0B88A87DF155}" type="parTrans" cxnId="{A291B2C7-85F9-4F30-9232-3ECAF2E89749}">
      <dgm:prSet/>
      <dgm:spPr/>
      <dgm:t>
        <a:bodyPr/>
        <a:lstStyle/>
        <a:p>
          <a:endParaRPr lang="en-US"/>
        </a:p>
      </dgm:t>
    </dgm:pt>
    <dgm:pt modelId="{BAABB013-2AA2-46BC-A940-9DEA39E3E56B}" type="sibTrans" cxnId="{A291B2C7-85F9-4F30-9232-3ECAF2E89749}">
      <dgm:prSet/>
      <dgm:spPr/>
      <dgm:t>
        <a:bodyPr/>
        <a:lstStyle/>
        <a:p>
          <a:endParaRPr lang="en-US"/>
        </a:p>
      </dgm:t>
    </dgm:pt>
    <dgm:pt modelId="{F1FAA387-424A-4361-8420-BA977E5E98FB}">
      <dgm:prSet/>
      <dgm:spPr/>
      <dgm:t>
        <a:bodyPr/>
        <a:lstStyle/>
        <a:p>
          <a:r>
            <a:rPr lang="en-US"/>
            <a:t>Effective argument</a:t>
          </a:r>
        </a:p>
      </dgm:t>
    </dgm:pt>
    <dgm:pt modelId="{3D9BF4F0-4CD3-417C-81A2-8AB495B692A3}" type="parTrans" cxnId="{9C325B98-DB65-446F-AF1B-0DD258E79DC0}">
      <dgm:prSet/>
      <dgm:spPr/>
      <dgm:t>
        <a:bodyPr/>
        <a:lstStyle/>
        <a:p>
          <a:endParaRPr lang="en-US"/>
        </a:p>
      </dgm:t>
    </dgm:pt>
    <dgm:pt modelId="{71202E93-8C40-4B29-A53B-D9C20CAB3595}" type="sibTrans" cxnId="{9C325B98-DB65-446F-AF1B-0DD258E79DC0}">
      <dgm:prSet/>
      <dgm:spPr/>
      <dgm:t>
        <a:bodyPr/>
        <a:lstStyle/>
        <a:p>
          <a:endParaRPr lang="en-US"/>
        </a:p>
      </dgm:t>
    </dgm:pt>
    <dgm:pt modelId="{5F0D5036-7150-495F-BAC1-9E08A2C003E5}">
      <dgm:prSet/>
      <dgm:spPr/>
      <dgm:t>
        <a:bodyPr/>
        <a:lstStyle/>
        <a:p>
          <a:r>
            <a:rPr lang="en-US"/>
            <a:t>Arguing</a:t>
          </a:r>
        </a:p>
      </dgm:t>
    </dgm:pt>
    <dgm:pt modelId="{E302D6A4-5A35-49D5-9FAF-89B1CE2C2336}" type="parTrans" cxnId="{0D6CD5C3-84C7-415B-9B5B-10DEC136564F}">
      <dgm:prSet/>
      <dgm:spPr/>
      <dgm:t>
        <a:bodyPr/>
        <a:lstStyle/>
        <a:p>
          <a:endParaRPr lang="en-US"/>
        </a:p>
      </dgm:t>
    </dgm:pt>
    <dgm:pt modelId="{ACB29608-5581-4AA9-998D-F5E0EC8882B2}" type="sibTrans" cxnId="{0D6CD5C3-84C7-415B-9B5B-10DEC136564F}">
      <dgm:prSet/>
      <dgm:spPr/>
      <dgm:t>
        <a:bodyPr/>
        <a:lstStyle/>
        <a:p>
          <a:endParaRPr lang="en-US"/>
        </a:p>
      </dgm:t>
    </dgm:pt>
    <dgm:pt modelId="{C5618FC5-A806-4270-8D92-DC9768AFD44E}" type="pres">
      <dgm:prSet presAssocID="{A1437C6E-773C-4BFF-9C36-D4C59A809818}" presName="linear" presStyleCnt="0">
        <dgm:presLayoutVars>
          <dgm:dir/>
          <dgm:animLvl val="lvl"/>
          <dgm:resizeHandles val="exact"/>
        </dgm:presLayoutVars>
      </dgm:prSet>
      <dgm:spPr/>
    </dgm:pt>
    <dgm:pt modelId="{88BFC194-B078-4D5C-B7CB-25A33A442076}" type="pres">
      <dgm:prSet presAssocID="{84708C9C-3CCF-4033-97B0-A64F0ADCD147}" presName="parentLin" presStyleCnt="0"/>
      <dgm:spPr/>
    </dgm:pt>
    <dgm:pt modelId="{90DDE829-09F5-46C5-89EE-252C3C775DF1}" type="pres">
      <dgm:prSet presAssocID="{84708C9C-3CCF-4033-97B0-A64F0ADCD147}" presName="parentLeftMargin" presStyleLbl="node1" presStyleIdx="0" presStyleCnt="3"/>
      <dgm:spPr/>
    </dgm:pt>
    <dgm:pt modelId="{274BCA46-4CDE-4CA4-A059-511B856EB0C3}" type="pres">
      <dgm:prSet presAssocID="{84708C9C-3CCF-4033-97B0-A64F0ADCD1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259E55-5C86-4417-8217-0439B76CCD4D}" type="pres">
      <dgm:prSet presAssocID="{84708C9C-3CCF-4033-97B0-A64F0ADCD147}" presName="negativeSpace" presStyleCnt="0"/>
      <dgm:spPr/>
    </dgm:pt>
    <dgm:pt modelId="{5DA956D2-1F86-411F-AF61-A6FBF4229731}" type="pres">
      <dgm:prSet presAssocID="{84708C9C-3CCF-4033-97B0-A64F0ADCD147}" presName="childText" presStyleLbl="conFgAcc1" presStyleIdx="0" presStyleCnt="3">
        <dgm:presLayoutVars>
          <dgm:bulletEnabled val="1"/>
        </dgm:presLayoutVars>
      </dgm:prSet>
      <dgm:spPr/>
    </dgm:pt>
    <dgm:pt modelId="{747152CB-A3A3-4A84-AE12-A40B9614E06C}" type="pres">
      <dgm:prSet presAssocID="{4BC8E239-3E1C-4F30-9ABD-389351FCBCF8}" presName="spaceBetweenRectangles" presStyleCnt="0"/>
      <dgm:spPr/>
    </dgm:pt>
    <dgm:pt modelId="{120FBE93-F00B-4AED-9DFC-8D4DFCEA2E0F}" type="pres">
      <dgm:prSet presAssocID="{23714ADF-353C-48A3-8DCB-E7FA1CCE35A0}" presName="parentLin" presStyleCnt="0"/>
      <dgm:spPr/>
    </dgm:pt>
    <dgm:pt modelId="{C2203C33-2B37-4C61-B07C-082A6CC17B7D}" type="pres">
      <dgm:prSet presAssocID="{23714ADF-353C-48A3-8DCB-E7FA1CCE35A0}" presName="parentLeftMargin" presStyleLbl="node1" presStyleIdx="0" presStyleCnt="3"/>
      <dgm:spPr/>
    </dgm:pt>
    <dgm:pt modelId="{D7EB2823-EBD5-468B-81C3-CF9260A93D7B}" type="pres">
      <dgm:prSet presAssocID="{23714ADF-353C-48A3-8DCB-E7FA1CCE35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521E40-115B-4766-B66E-E50D2A59660C}" type="pres">
      <dgm:prSet presAssocID="{23714ADF-353C-48A3-8DCB-E7FA1CCE35A0}" presName="negativeSpace" presStyleCnt="0"/>
      <dgm:spPr/>
    </dgm:pt>
    <dgm:pt modelId="{BA033CA7-2B87-4A09-A85B-6631E75323F8}" type="pres">
      <dgm:prSet presAssocID="{23714ADF-353C-48A3-8DCB-E7FA1CCE35A0}" presName="childText" presStyleLbl="conFgAcc1" presStyleIdx="1" presStyleCnt="3">
        <dgm:presLayoutVars>
          <dgm:bulletEnabled val="1"/>
        </dgm:presLayoutVars>
      </dgm:prSet>
      <dgm:spPr/>
    </dgm:pt>
    <dgm:pt modelId="{D2BF59F2-C637-4D91-938D-15940731F8F7}" type="pres">
      <dgm:prSet presAssocID="{429D0BD4-0D6B-49E5-A201-34EF0B1FD0DC}" presName="spaceBetweenRectangles" presStyleCnt="0"/>
      <dgm:spPr/>
    </dgm:pt>
    <dgm:pt modelId="{BC053D13-5646-46A7-870B-EBF826C65974}" type="pres">
      <dgm:prSet presAssocID="{98B755AF-4B86-4973-A00A-8D3B22F6A978}" presName="parentLin" presStyleCnt="0"/>
      <dgm:spPr/>
    </dgm:pt>
    <dgm:pt modelId="{787BE706-4CED-41E1-A08D-A2A5EEFA44CF}" type="pres">
      <dgm:prSet presAssocID="{98B755AF-4B86-4973-A00A-8D3B22F6A978}" presName="parentLeftMargin" presStyleLbl="node1" presStyleIdx="1" presStyleCnt="3"/>
      <dgm:spPr/>
    </dgm:pt>
    <dgm:pt modelId="{6D973C72-421B-4404-ADB4-EB6ECAC47F06}" type="pres">
      <dgm:prSet presAssocID="{98B755AF-4B86-4973-A00A-8D3B22F6A9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EB46C9-A4DB-4F89-AB8F-CD9912614E99}" type="pres">
      <dgm:prSet presAssocID="{98B755AF-4B86-4973-A00A-8D3B22F6A978}" presName="negativeSpace" presStyleCnt="0"/>
      <dgm:spPr/>
    </dgm:pt>
    <dgm:pt modelId="{0E2027EF-ACED-4390-BE9F-7420CB7D1EEF}" type="pres">
      <dgm:prSet presAssocID="{98B755AF-4B86-4973-A00A-8D3B22F6A9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06241D-13F9-4CFD-BE58-6C9A6AA8647F}" srcId="{A1437C6E-773C-4BFF-9C36-D4C59A809818}" destId="{84708C9C-3CCF-4033-97B0-A64F0ADCD147}" srcOrd="0" destOrd="0" parTransId="{3392DB6D-E8D4-4A95-A801-A46184366125}" sibTransId="{4BC8E239-3E1C-4F30-9ABD-389351FCBCF8}"/>
    <dgm:cxn modelId="{1C88462B-E3E2-482A-885C-3ED6FAE81DC5}" type="presOf" srcId="{9342199A-E2AC-48F0-B1F1-93CB37569F4F}" destId="{0E2027EF-ACED-4390-BE9F-7420CB7D1EEF}" srcOrd="0" destOrd="2" presId="urn:microsoft.com/office/officeart/2005/8/layout/list1"/>
    <dgm:cxn modelId="{08F71045-6122-4F10-B3BF-4C66F8782EE2}" type="presOf" srcId="{84708C9C-3CCF-4033-97B0-A64F0ADCD147}" destId="{90DDE829-09F5-46C5-89EE-252C3C775DF1}" srcOrd="0" destOrd="0" presId="urn:microsoft.com/office/officeart/2005/8/layout/list1"/>
    <dgm:cxn modelId="{1EFABB66-6D99-4B60-9CFC-0A1CD1180B47}" srcId="{98B755AF-4B86-4973-A00A-8D3B22F6A978}" destId="{159AA591-C941-4466-8682-6AF87DF59E55}" srcOrd="1" destOrd="0" parTransId="{43DD3BA0-07E8-48C7-996B-EBA6302BAE2C}" sibTransId="{98BDA753-70AF-4206-A7A3-106C1BAADBFD}"/>
    <dgm:cxn modelId="{620AE54C-B76E-49D7-B925-774A87CA2F85}" type="presOf" srcId="{F1FAA387-424A-4361-8420-BA977E5E98FB}" destId="{0E2027EF-ACED-4390-BE9F-7420CB7D1EEF}" srcOrd="0" destOrd="3" presId="urn:microsoft.com/office/officeart/2005/8/layout/list1"/>
    <dgm:cxn modelId="{CFA23C4F-3AEC-4BF6-9951-68230A8BA40F}" type="presOf" srcId="{98B755AF-4B86-4973-A00A-8D3B22F6A978}" destId="{6D973C72-421B-4404-ADB4-EB6ECAC47F06}" srcOrd="1" destOrd="0" presId="urn:microsoft.com/office/officeart/2005/8/layout/list1"/>
    <dgm:cxn modelId="{5A3DEB4F-2295-40F1-98B6-2AB67E9E1A1D}" type="presOf" srcId="{84708C9C-3CCF-4033-97B0-A64F0ADCD147}" destId="{274BCA46-4CDE-4CA4-A059-511B856EB0C3}" srcOrd="1" destOrd="0" presId="urn:microsoft.com/office/officeart/2005/8/layout/list1"/>
    <dgm:cxn modelId="{69F9C571-9B34-4F1E-B01E-E78CBA5789C4}" type="presOf" srcId="{159AA591-C941-4466-8682-6AF87DF59E55}" destId="{0E2027EF-ACED-4390-BE9F-7420CB7D1EEF}" srcOrd="0" destOrd="1" presId="urn:microsoft.com/office/officeart/2005/8/layout/list1"/>
    <dgm:cxn modelId="{A61F9374-DCDC-4450-A139-96F9B7099A2E}" type="presOf" srcId="{A1437C6E-773C-4BFF-9C36-D4C59A809818}" destId="{C5618FC5-A806-4270-8D92-DC9768AFD44E}" srcOrd="0" destOrd="0" presId="urn:microsoft.com/office/officeart/2005/8/layout/list1"/>
    <dgm:cxn modelId="{95814278-00BF-4853-BAA4-17B78ED6742A}" srcId="{98B755AF-4B86-4973-A00A-8D3B22F6A978}" destId="{DE9098FF-D6F6-4380-86A3-692200F2F004}" srcOrd="0" destOrd="0" parTransId="{B88C889D-48BF-4ECC-818A-040980E2C067}" sibTransId="{DA61F261-ABD4-432F-8171-346301D5EB3D}"/>
    <dgm:cxn modelId="{FCE41091-7FD7-45FE-98E9-8D8838A4EB17}" type="presOf" srcId="{23714ADF-353C-48A3-8DCB-E7FA1CCE35A0}" destId="{C2203C33-2B37-4C61-B07C-082A6CC17B7D}" srcOrd="0" destOrd="0" presId="urn:microsoft.com/office/officeart/2005/8/layout/list1"/>
    <dgm:cxn modelId="{9C325B98-DB65-446F-AF1B-0DD258E79DC0}" srcId="{98B755AF-4B86-4973-A00A-8D3B22F6A978}" destId="{F1FAA387-424A-4361-8420-BA977E5E98FB}" srcOrd="3" destOrd="0" parTransId="{3D9BF4F0-4CD3-417C-81A2-8AB495B692A3}" sibTransId="{71202E93-8C40-4B29-A53B-D9C20CAB3595}"/>
    <dgm:cxn modelId="{F4E1229B-4CEC-4A4D-89E4-6192B561D542}" type="presOf" srcId="{5F0D5036-7150-495F-BAC1-9E08A2C003E5}" destId="{0E2027EF-ACED-4390-BE9F-7420CB7D1EEF}" srcOrd="0" destOrd="4" presId="urn:microsoft.com/office/officeart/2005/8/layout/list1"/>
    <dgm:cxn modelId="{EDDF7FB3-013B-44CA-88BC-11C395DC5933}" type="presOf" srcId="{23714ADF-353C-48A3-8DCB-E7FA1CCE35A0}" destId="{D7EB2823-EBD5-468B-81C3-CF9260A93D7B}" srcOrd="1" destOrd="0" presId="urn:microsoft.com/office/officeart/2005/8/layout/list1"/>
    <dgm:cxn modelId="{A063CEBE-FA87-4796-A3C5-68D6391862DA}" type="presOf" srcId="{98B755AF-4B86-4973-A00A-8D3B22F6A978}" destId="{787BE706-4CED-41E1-A08D-A2A5EEFA44CF}" srcOrd="0" destOrd="0" presId="urn:microsoft.com/office/officeart/2005/8/layout/list1"/>
    <dgm:cxn modelId="{0D6CD5C3-84C7-415B-9B5B-10DEC136564F}" srcId="{98B755AF-4B86-4973-A00A-8D3B22F6A978}" destId="{5F0D5036-7150-495F-BAC1-9E08A2C003E5}" srcOrd="4" destOrd="0" parTransId="{E302D6A4-5A35-49D5-9FAF-89B1CE2C2336}" sibTransId="{ACB29608-5581-4AA9-998D-F5E0EC8882B2}"/>
    <dgm:cxn modelId="{A291B2C7-85F9-4F30-9232-3ECAF2E89749}" srcId="{98B755AF-4B86-4973-A00A-8D3B22F6A978}" destId="{9342199A-E2AC-48F0-B1F1-93CB37569F4F}" srcOrd="2" destOrd="0" parTransId="{CF67235A-67A4-4EAF-BD94-0B88A87DF155}" sibTransId="{BAABB013-2AA2-46BC-A940-9DEA39E3E56B}"/>
    <dgm:cxn modelId="{CDED42D1-B164-47B6-9D5A-8B6DB8415118}" type="presOf" srcId="{DE9098FF-D6F6-4380-86A3-692200F2F004}" destId="{0E2027EF-ACED-4390-BE9F-7420CB7D1EEF}" srcOrd="0" destOrd="0" presId="urn:microsoft.com/office/officeart/2005/8/layout/list1"/>
    <dgm:cxn modelId="{D9F2BBE8-15F0-4C6D-9EFB-06F067566566}" srcId="{A1437C6E-773C-4BFF-9C36-D4C59A809818}" destId="{23714ADF-353C-48A3-8DCB-E7FA1CCE35A0}" srcOrd="1" destOrd="0" parTransId="{82CCC403-3B68-46D0-BA46-5E30219BC5E8}" sibTransId="{429D0BD4-0D6B-49E5-A201-34EF0B1FD0DC}"/>
    <dgm:cxn modelId="{8A5C88F3-0EB9-4602-A579-7FE0243FC5C8}" srcId="{A1437C6E-773C-4BFF-9C36-D4C59A809818}" destId="{98B755AF-4B86-4973-A00A-8D3B22F6A978}" srcOrd="2" destOrd="0" parTransId="{FA6AAD57-C71C-4E5C-8E92-B50CC4D1E4A8}" sibTransId="{933942C1-2BCD-4130-8A64-DBE02DBC3AE8}"/>
    <dgm:cxn modelId="{E7175BC9-A6BD-4CD6-B783-CA9EEF4E0D73}" type="presParOf" srcId="{C5618FC5-A806-4270-8D92-DC9768AFD44E}" destId="{88BFC194-B078-4D5C-B7CB-25A33A442076}" srcOrd="0" destOrd="0" presId="urn:microsoft.com/office/officeart/2005/8/layout/list1"/>
    <dgm:cxn modelId="{EEEBF924-2ADB-4FB8-A80D-FD1839A76D49}" type="presParOf" srcId="{88BFC194-B078-4D5C-B7CB-25A33A442076}" destId="{90DDE829-09F5-46C5-89EE-252C3C775DF1}" srcOrd="0" destOrd="0" presId="urn:microsoft.com/office/officeart/2005/8/layout/list1"/>
    <dgm:cxn modelId="{9B9E9921-B427-40DC-A9BA-4E00E4818CD5}" type="presParOf" srcId="{88BFC194-B078-4D5C-B7CB-25A33A442076}" destId="{274BCA46-4CDE-4CA4-A059-511B856EB0C3}" srcOrd="1" destOrd="0" presId="urn:microsoft.com/office/officeart/2005/8/layout/list1"/>
    <dgm:cxn modelId="{A5C737BA-0A82-49E8-8138-30D67915F234}" type="presParOf" srcId="{C5618FC5-A806-4270-8D92-DC9768AFD44E}" destId="{95259E55-5C86-4417-8217-0439B76CCD4D}" srcOrd="1" destOrd="0" presId="urn:microsoft.com/office/officeart/2005/8/layout/list1"/>
    <dgm:cxn modelId="{69840EF1-92FC-4C08-8D8F-6CFD1EEFD13A}" type="presParOf" srcId="{C5618FC5-A806-4270-8D92-DC9768AFD44E}" destId="{5DA956D2-1F86-411F-AF61-A6FBF4229731}" srcOrd="2" destOrd="0" presId="urn:microsoft.com/office/officeart/2005/8/layout/list1"/>
    <dgm:cxn modelId="{DA2BDD7B-DFF0-45DE-AA10-0867AE5E4EA1}" type="presParOf" srcId="{C5618FC5-A806-4270-8D92-DC9768AFD44E}" destId="{747152CB-A3A3-4A84-AE12-A40B9614E06C}" srcOrd="3" destOrd="0" presId="urn:microsoft.com/office/officeart/2005/8/layout/list1"/>
    <dgm:cxn modelId="{B84FEA5B-FAA0-467E-8924-7A8F347EBF35}" type="presParOf" srcId="{C5618FC5-A806-4270-8D92-DC9768AFD44E}" destId="{120FBE93-F00B-4AED-9DFC-8D4DFCEA2E0F}" srcOrd="4" destOrd="0" presId="urn:microsoft.com/office/officeart/2005/8/layout/list1"/>
    <dgm:cxn modelId="{6A087215-EB66-4697-AE35-A95285C942C3}" type="presParOf" srcId="{120FBE93-F00B-4AED-9DFC-8D4DFCEA2E0F}" destId="{C2203C33-2B37-4C61-B07C-082A6CC17B7D}" srcOrd="0" destOrd="0" presId="urn:microsoft.com/office/officeart/2005/8/layout/list1"/>
    <dgm:cxn modelId="{7F412887-7177-4B78-A9D8-26EEDEB5FF94}" type="presParOf" srcId="{120FBE93-F00B-4AED-9DFC-8D4DFCEA2E0F}" destId="{D7EB2823-EBD5-468B-81C3-CF9260A93D7B}" srcOrd="1" destOrd="0" presId="urn:microsoft.com/office/officeart/2005/8/layout/list1"/>
    <dgm:cxn modelId="{1686D287-268A-4663-ADBD-F17707E7357C}" type="presParOf" srcId="{C5618FC5-A806-4270-8D92-DC9768AFD44E}" destId="{68521E40-115B-4766-B66E-E50D2A59660C}" srcOrd="5" destOrd="0" presId="urn:microsoft.com/office/officeart/2005/8/layout/list1"/>
    <dgm:cxn modelId="{210B73CB-8F0F-49C7-9700-8A5BEA5901B9}" type="presParOf" srcId="{C5618FC5-A806-4270-8D92-DC9768AFD44E}" destId="{BA033CA7-2B87-4A09-A85B-6631E75323F8}" srcOrd="6" destOrd="0" presId="urn:microsoft.com/office/officeart/2005/8/layout/list1"/>
    <dgm:cxn modelId="{D86BBD3A-6C8F-4DE6-A45D-C2D2EE9EB198}" type="presParOf" srcId="{C5618FC5-A806-4270-8D92-DC9768AFD44E}" destId="{D2BF59F2-C637-4D91-938D-15940731F8F7}" srcOrd="7" destOrd="0" presId="urn:microsoft.com/office/officeart/2005/8/layout/list1"/>
    <dgm:cxn modelId="{B6E77438-37B8-4AEE-8EC9-08995C86E108}" type="presParOf" srcId="{C5618FC5-A806-4270-8D92-DC9768AFD44E}" destId="{BC053D13-5646-46A7-870B-EBF826C65974}" srcOrd="8" destOrd="0" presId="urn:microsoft.com/office/officeart/2005/8/layout/list1"/>
    <dgm:cxn modelId="{D27822EA-9C2C-4919-BF6B-25CD56AB6A6A}" type="presParOf" srcId="{BC053D13-5646-46A7-870B-EBF826C65974}" destId="{787BE706-4CED-41E1-A08D-A2A5EEFA44CF}" srcOrd="0" destOrd="0" presId="urn:microsoft.com/office/officeart/2005/8/layout/list1"/>
    <dgm:cxn modelId="{4C500710-4D2C-4008-A2D3-5832E2074712}" type="presParOf" srcId="{BC053D13-5646-46A7-870B-EBF826C65974}" destId="{6D973C72-421B-4404-ADB4-EB6ECAC47F06}" srcOrd="1" destOrd="0" presId="urn:microsoft.com/office/officeart/2005/8/layout/list1"/>
    <dgm:cxn modelId="{7FE3E851-79E6-4526-982C-C900B004F194}" type="presParOf" srcId="{C5618FC5-A806-4270-8D92-DC9768AFD44E}" destId="{0EEB46C9-A4DB-4F89-AB8F-CD9912614E99}" srcOrd="9" destOrd="0" presId="urn:microsoft.com/office/officeart/2005/8/layout/list1"/>
    <dgm:cxn modelId="{05AA9114-DEF4-41D0-88A3-C7742022FB9D}" type="presParOf" srcId="{C5618FC5-A806-4270-8D92-DC9768AFD44E}" destId="{0E2027EF-ACED-4390-BE9F-7420CB7D1E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E110E-925B-49DD-A1D0-4966858431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28AB3A-BF5E-4E4B-A120-60389BBF7AC5}">
      <dgm:prSet/>
      <dgm:spPr/>
      <dgm:t>
        <a:bodyPr/>
        <a:lstStyle/>
        <a:p>
          <a:r>
            <a:rPr lang="en-US"/>
            <a:t>40 points</a:t>
          </a:r>
        </a:p>
      </dgm:t>
    </dgm:pt>
    <dgm:pt modelId="{A1057FBA-4AFA-40DA-9A3C-0D34FC6BA182}" type="parTrans" cxnId="{DCE62F3F-B557-4401-AEDE-27D0B749A77C}">
      <dgm:prSet/>
      <dgm:spPr/>
      <dgm:t>
        <a:bodyPr/>
        <a:lstStyle/>
        <a:p>
          <a:endParaRPr lang="en-US"/>
        </a:p>
      </dgm:t>
    </dgm:pt>
    <dgm:pt modelId="{F1307D84-377C-403A-A875-CC5046F97833}" type="sibTrans" cxnId="{DCE62F3F-B557-4401-AEDE-27D0B749A77C}">
      <dgm:prSet/>
      <dgm:spPr/>
      <dgm:t>
        <a:bodyPr/>
        <a:lstStyle/>
        <a:p>
          <a:endParaRPr lang="en-US"/>
        </a:p>
      </dgm:t>
    </dgm:pt>
    <dgm:pt modelId="{84FFED6B-2B4A-4599-BCC1-89545A1342AD}">
      <dgm:prSet/>
      <dgm:spPr/>
      <dgm:t>
        <a:bodyPr/>
        <a:lstStyle/>
        <a:p>
          <a:r>
            <a:rPr lang="en-US"/>
            <a:t>500 words+</a:t>
          </a:r>
        </a:p>
      </dgm:t>
    </dgm:pt>
    <dgm:pt modelId="{D7733A1C-4FF7-4ED1-B3A0-D2843C880A5F}" type="parTrans" cxnId="{CB986CD8-18C5-4D35-A247-EA74A7C590B8}">
      <dgm:prSet/>
      <dgm:spPr/>
      <dgm:t>
        <a:bodyPr/>
        <a:lstStyle/>
        <a:p>
          <a:endParaRPr lang="en-US"/>
        </a:p>
      </dgm:t>
    </dgm:pt>
    <dgm:pt modelId="{289BDF0A-3AF8-4BB6-BB9B-0B368E1A8F3A}" type="sibTrans" cxnId="{CB986CD8-18C5-4D35-A247-EA74A7C590B8}">
      <dgm:prSet/>
      <dgm:spPr/>
      <dgm:t>
        <a:bodyPr/>
        <a:lstStyle/>
        <a:p>
          <a:endParaRPr lang="en-US"/>
        </a:p>
      </dgm:t>
    </dgm:pt>
    <dgm:pt modelId="{55FD380D-F92E-49A1-AF49-CA27255629CF}">
      <dgm:prSet/>
      <dgm:spPr/>
      <dgm:t>
        <a:bodyPr/>
        <a:lstStyle/>
        <a:p>
          <a:r>
            <a:rPr lang="en-US"/>
            <a:t>Contents</a:t>
          </a:r>
        </a:p>
      </dgm:t>
    </dgm:pt>
    <dgm:pt modelId="{D6447840-1D23-4C94-9BF9-F95325D2C01C}" type="parTrans" cxnId="{F3D312C0-2019-48AF-B2B6-CD9FE9B3BA7F}">
      <dgm:prSet/>
      <dgm:spPr/>
      <dgm:t>
        <a:bodyPr/>
        <a:lstStyle/>
        <a:p>
          <a:endParaRPr lang="en-US"/>
        </a:p>
      </dgm:t>
    </dgm:pt>
    <dgm:pt modelId="{ADB35D8F-D335-40B7-A639-CCFD3D6707CD}" type="sibTrans" cxnId="{F3D312C0-2019-48AF-B2B6-CD9FE9B3BA7F}">
      <dgm:prSet/>
      <dgm:spPr/>
      <dgm:t>
        <a:bodyPr/>
        <a:lstStyle/>
        <a:p>
          <a:endParaRPr lang="en-US"/>
        </a:p>
      </dgm:t>
    </dgm:pt>
    <dgm:pt modelId="{80B7E7AF-4F6F-430D-9D97-AA99D2D2F394}">
      <dgm:prSet/>
      <dgm:spPr/>
      <dgm:t>
        <a:bodyPr/>
        <a:lstStyle/>
        <a:p>
          <a:r>
            <a:rPr lang="en-US" dirty="0"/>
            <a:t>Objections</a:t>
          </a:r>
        </a:p>
      </dgm:t>
    </dgm:pt>
    <dgm:pt modelId="{4E9914ED-FFC9-4178-B313-FA819FF9DEFF}" type="parTrans" cxnId="{CF43554F-F156-4F53-8653-5321F3CA1159}">
      <dgm:prSet/>
      <dgm:spPr/>
      <dgm:t>
        <a:bodyPr/>
        <a:lstStyle/>
        <a:p>
          <a:endParaRPr lang="en-US"/>
        </a:p>
      </dgm:t>
    </dgm:pt>
    <dgm:pt modelId="{84773AD1-DE44-4FCF-AF2E-2A01D6DB96A5}" type="sibTrans" cxnId="{CF43554F-F156-4F53-8653-5321F3CA1159}">
      <dgm:prSet/>
      <dgm:spPr/>
      <dgm:t>
        <a:bodyPr/>
        <a:lstStyle/>
        <a:p>
          <a:endParaRPr lang="en-US"/>
        </a:p>
      </dgm:t>
    </dgm:pt>
    <dgm:pt modelId="{22C2BF46-9E9A-451B-8A8E-D264C614B205}">
      <dgm:prSet/>
      <dgm:spPr/>
      <dgm:t>
        <a:bodyPr/>
        <a:lstStyle/>
        <a:p>
          <a:r>
            <a:rPr lang="en-US" dirty="0"/>
            <a:t>Replies</a:t>
          </a:r>
        </a:p>
      </dgm:t>
    </dgm:pt>
    <dgm:pt modelId="{35CAED3E-54CD-4BE8-8FE0-B9646DAC8F8F}" type="parTrans" cxnId="{72A1EA43-D8C5-438F-BA84-2CD0CCE366CC}">
      <dgm:prSet/>
      <dgm:spPr/>
      <dgm:t>
        <a:bodyPr/>
        <a:lstStyle/>
        <a:p>
          <a:endParaRPr lang="en-US"/>
        </a:p>
      </dgm:t>
    </dgm:pt>
    <dgm:pt modelId="{7CB3A000-4BA6-4187-BD19-5CAA481E4851}" type="sibTrans" cxnId="{72A1EA43-D8C5-438F-BA84-2CD0CCE366CC}">
      <dgm:prSet/>
      <dgm:spPr/>
      <dgm:t>
        <a:bodyPr/>
        <a:lstStyle/>
        <a:p>
          <a:endParaRPr lang="en-US"/>
        </a:p>
      </dgm:t>
    </dgm:pt>
    <dgm:pt modelId="{AAA34AAA-9414-40C7-9288-3EF864AE6245}">
      <dgm:prSet/>
      <dgm:spPr/>
      <dgm:t>
        <a:bodyPr/>
        <a:lstStyle/>
        <a:p>
          <a:r>
            <a:rPr lang="en-US" dirty="0"/>
            <a:t>Effective </a:t>
          </a:r>
        </a:p>
      </dgm:t>
    </dgm:pt>
    <dgm:pt modelId="{3A60D22D-2D98-46DA-B7A9-1B0E9E912538}" type="parTrans" cxnId="{3A1CD33E-A5C2-40E5-9B9E-0696845EB8C4}">
      <dgm:prSet/>
      <dgm:spPr/>
      <dgm:t>
        <a:bodyPr/>
        <a:lstStyle/>
        <a:p>
          <a:endParaRPr lang="en-US"/>
        </a:p>
      </dgm:t>
    </dgm:pt>
    <dgm:pt modelId="{192B345C-26DB-47E1-88AB-F9E8A5DEC6D5}" type="sibTrans" cxnId="{3A1CD33E-A5C2-40E5-9B9E-0696845EB8C4}">
      <dgm:prSet/>
      <dgm:spPr/>
      <dgm:t>
        <a:bodyPr/>
        <a:lstStyle/>
        <a:p>
          <a:endParaRPr lang="en-US"/>
        </a:p>
      </dgm:t>
    </dgm:pt>
    <dgm:pt modelId="{548A6165-BB29-41CA-8EA0-5E9086522114}">
      <dgm:prSet/>
      <dgm:spPr/>
      <dgm:t>
        <a:bodyPr/>
        <a:lstStyle/>
        <a:p>
          <a:r>
            <a:rPr lang="en-US"/>
            <a:t>Arguing</a:t>
          </a:r>
        </a:p>
      </dgm:t>
    </dgm:pt>
    <dgm:pt modelId="{2D0A8DB8-E691-44B6-B104-CCA30BB29AA9}" type="parTrans" cxnId="{93BDAE4A-FAE5-4564-A0FE-45E8DBE1EAE1}">
      <dgm:prSet/>
      <dgm:spPr/>
      <dgm:t>
        <a:bodyPr/>
        <a:lstStyle/>
        <a:p>
          <a:endParaRPr lang="en-US"/>
        </a:p>
      </dgm:t>
    </dgm:pt>
    <dgm:pt modelId="{7E2DE0CB-A7C3-483C-A895-A47D4ABF60A3}" type="sibTrans" cxnId="{93BDAE4A-FAE5-4564-A0FE-45E8DBE1EAE1}">
      <dgm:prSet/>
      <dgm:spPr/>
      <dgm:t>
        <a:bodyPr/>
        <a:lstStyle/>
        <a:p>
          <a:endParaRPr lang="en-US"/>
        </a:p>
      </dgm:t>
    </dgm:pt>
    <dgm:pt modelId="{572D56CD-892A-41AC-96BA-5E8405684FB3}" type="pres">
      <dgm:prSet presAssocID="{F72E110E-925B-49DD-A1D0-4966858431E8}" presName="linear" presStyleCnt="0">
        <dgm:presLayoutVars>
          <dgm:dir/>
          <dgm:animLvl val="lvl"/>
          <dgm:resizeHandles val="exact"/>
        </dgm:presLayoutVars>
      </dgm:prSet>
      <dgm:spPr/>
    </dgm:pt>
    <dgm:pt modelId="{06A62812-7853-4D8A-9097-492BB724CE8E}" type="pres">
      <dgm:prSet presAssocID="{8328AB3A-BF5E-4E4B-A120-60389BBF7AC5}" presName="parentLin" presStyleCnt="0"/>
      <dgm:spPr/>
    </dgm:pt>
    <dgm:pt modelId="{0345E7D1-930D-4329-B528-8F0A097CA05F}" type="pres">
      <dgm:prSet presAssocID="{8328AB3A-BF5E-4E4B-A120-60389BBF7AC5}" presName="parentLeftMargin" presStyleLbl="node1" presStyleIdx="0" presStyleCnt="3"/>
      <dgm:spPr/>
    </dgm:pt>
    <dgm:pt modelId="{8E2E2C8A-2DFD-47FE-8D31-2DD6AA8A826D}" type="pres">
      <dgm:prSet presAssocID="{8328AB3A-BF5E-4E4B-A120-60389BBF7A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E7905B-317E-4879-844E-7A42A6162F63}" type="pres">
      <dgm:prSet presAssocID="{8328AB3A-BF5E-4E4B-A120-60389BBF7AC5}" presName="negativeSpace" presStyleCnt="0"/>
      <dgm:spPr/>
    </dgm:pt>
    <dgm:pt modelId="{B4E03828-1152-4FC8-82DE-F071EE1ACA4C}" type="pres">
      <dgm:prSet presAssocID="{8328AB3A-BF5E-4E4B-A120-60389BBF7AC5}" presName="childText" presStyleLbl="conFgAcc1" presStyleIdx="0" presStyleCnt="3">
        <dgm:presLayoutVars>
          <dgm:bulletEnabled val="1"/>
        </dgm:presLayoutVars>
      </dgm:prSet>
      <dgm:spPr/>
    </dgm:pt>
    <dgm:pt modelId="{2EAE41EA-8CBF-4659-AFC7-5D77E1E8C734}" type="pres">
      <dgm:prSet presAssocID="{F1307D84-377C-403A-A875-CC5046F97833}" presName="spaceBetweenRectangles" presStyleCnt="0"/>
      <dgm:spPr/>
    </dgm:pt>
    <dgm:pt modelId="{008E8232-4DF1-473E-B860-792612844343}" type="pres">
      <dgm:prSet presAssocID="{84FFED6B-2B4A-4599-BCC1-89545A1342AD}" presName="parentLin" presStyleCnt="0"/>
      <dgm:spPr/>
    </dgm:pt>
    <dgm:pt modelId="{0650745A-81F3-46F4-A350-7AC95092DEDD}" type="pres">
      <dgm:prSet presAssocID="{84FFED6B-2B4A-4599-BCC1-89545A1342AD}" presName="parentLeftMargin" presStyleLbl="node1" presStyleIdx="0" presStyleCnt="3"/>
      <dgm:spPr/>
    </dgm:pt>
    <dgm:pt modelId="{94C24095-46CD-46F4-A371-020E81CD97AA}" type="pres">
      <dgm:prSet presAssocID="{84FFED6B-2B4A-4599-BCC1-89545A1342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8F0BA1-3DA4-4E70-94A9-84F5F2D0A532}" type="pres">
      <dgm:prSet presAssocID="{84FFED6B-2B4A-4599-BCC1-89545A1342AD}" presName="negativeSpace" presStyleCnt="0"/>
      <dgm:spPr/>
    </dgm:pt>
    <dgm:pt modelId="{06D8066F-3E48-439D-8A09-85D9D3A45E29}" type="pres">
      <dgm:prSet presAssocID="{84FFED6B-2B4A-4599-BCC1-89545A1342AD}" presName="childText" presStyleLbl="conFgAcc1" presStyleIdx="1" presStyleCnt="3">
        <dgm:presLayoutVars>
          <dgm:bulletEnabled val="1"/>
        </dgm:presLayoutVars>
      </dgm:prSet>
      <dgm:spPr/>
    </dgm:pt>
    <dgm:pt modelId="{5294CE3F-9240-406D-8243-5A067BA9019C}" type="pres">
      <dgm:prSet presAssocID="{289BDF0A-3AF8-4BB6-BB9B-0B368E1A8F3A}" presName="spaceBetweenRectangles" presStyleCnt="0"/>
      <dgm:spPr/>
    </dgm:pt>
    <dgm:pt modelId="{1B4B1835-E7AD-409A-A61F-D56162B947FF}" type="pres">
      <dgm:prSet presAssocID="{55FD380D-F92E-49A1-AF49-CA27255629CF}" presName="parentLin" presStyleCnt="0"/>
      <dgm:spPr/>
    </dgm:pt>
    <dgm:pt modelId="{9F07D519-B5E0-46D7-8870-80457B02E224}" type="pres">
      <dgm:prSet presAssocID="{55FD380D-F92E-49A1-AF49-CA27255629CF}" presName="parentLeftMargin" presStyleLbl="node1" presStyleIdx="1" presStyleCnt="3"/>
      <dgm:spPr/>
    </dgm:pt>
    <dgm:pt modelId="{F9BED3EF-A8F9-4009-967A-78A54C5E994E}" type="pres">
      <dgm:prSet presAssocID="{55FD380D-F92E-49A1-AF49-CA27255629C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ADF6170-E40A-464A-9346-06811E60FE32}" type="pres">
      <dgm:prSet presAssocID="{55FD380D-F92E-49A1-AF49-CA27255629CF}" presName="negativeSpace" presStyleCnt="0"/>
      <dgm:spPr/>
    </dgm:pt>
    <dgm:pt modelId="{F103368E-AD09-44FA-82D6-6FA50DB39D7A}" type="pres">
      <dgm:prSet presAssocID="{55FD380D-F92E-49A1-AF49-CA27255629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D44928-686F-4510-BF8F-B8E37CB92218}" type="presOf" srcId="{84FFED6B-2B4A-4599-BCC1-89545A1342AD}" destId="{0650745A-81F3-46F4-A350-7AC95092DEDD}" srcOrd="0" destOrd="0" presId="urn:microsoft.com/office/officeart/2005/8/layout/list1"/>
    <dgm:cxn modelId="{99BE092F-E213-4249-BF03-60CC5BF303E8}" type="presOf" srcId="{22C2BF46-9E9A-451B-8A8E-D264C614B205}" destId="{F103368E-AD09-44FA-82D6-6FA50DB39D7A}" srcOrd="0" destOrd="1" presId="urn:microsoft.com/office/officeart/2005/8/layout/list1"/>
    <dgm:cxn modelId="{3A1CD33E-A5C2-40E5-9B9E-0696845EB8C4}" srcId="{55FD380D-F92E-49A1-AF49-CA27255629CF}" destId="{AAA34AAA-9414-40C7-9288-3EF864AE6245}" srcOrd="2" destOrd="0" parTransId="{3A60D22D-2D98-46DA-B7A9-1B0E9E912538}" sibTransId="{192B345C-26DB-47E1-88AB-F9E8A5DEC6D5}"/>
    <dgm:cxn modelId="{DCE62F3F-B557-4401-AEDE-27D0B749A77C}" srcId="{F72E110E-925B-49DD-A1D0-4966858431E8}" destId="{8328AB3A-BF5E-4E4B-A120-60389BBF7AC5}" srcOrd="0" destOrd="0" parTransId="{A1057FBA-4AFA-40DA-9A3C-0D34FC6BA182}" sibTransId="{F1307D84-377C-403A-A875-CC5046F97833}"/>
    <dgm:cxn modelId="{72A1EA43-D8C5-438F-BA84-2CD0CCE366CC}" srcId="{55FD380D-F92E-49A1-AF49-CA27255629CF}" destId="{22C2BF46-9E9A-451B-8A8E-D264C614B205}" srcOrd="1" destOrd="0" parTransId="{35CAED3E-54CD-4BE8-8FE0-B9646DAC8F8F}" sibTransId="{7CB3A000-4BA6-4187-BD19-5CAA481E4851}"/>
    <dgm:cxn modelId="{56C3F063-3ADB-45F8-AFCE-C03EDDC32C96}" type="presOf" srcId="{AAA34AAA-9414-40C7-9288-3EF864AE6245}" destId="{F103368E-AD09-44FA-82D6-6FA50DB39D7A}" srcOrd="0" destOrd="2" presId="urn:microsoft.com/office/officeart/2005/8/layout/list1"/>
    <dgm:cxn modelId="{93BDAE4A-FAE5-4564-A0FE-45E8DBE1EAE1}" srcId="{55FD380D-F92E-49A1-AF49-CA27255629CF}" destId="{548A6165-BB29-41CA-8EA0-5E9086522114}" srcOrd="3" destOrd="0" parTransId="{2D0A8DB8-E691-44B6-B104-CCA30BB29AA9}" sibTransId="{7E2DE0CB-A7C3-483C-A895-A47D4ABF60A3}"/>
    <dgm:cxn modelId="{CF43554F-F156-4F53-8653-5321F3CA1159}" srcId="{55FD380D-F92E-49A1-AF49-CA27255629CF}" destId="{80B7E7AF-4F6F-430D-9D97-AA99D2D2F394}" srcOrd="0" destOrd="0" parTransId="{4E9914ED-FFC9-4178-B313-FA819FF9DEFF}" sibTransId="{84773AD1-DE44-4FCF-AF2E-2A01D6DB96A5}"/>
    <dgm:cxn modelId="{9937D057-91A1-48D0-B797-5A0F160F8362}" type="presOf" srcId="{8328AB3A-BF5E-4E4B-A120-60389BBF7AC5}" destId="{0345E7D1-930D-4329-B528-8F0A097CA05F}" srcOrd="0" destOrd="0" presId="urn:microsoft.com/office/officeart/2005/8/layout/list1"/>
    <dgm:cxn modelId="{B3541F79-E679-45ED-980A-5000387DDEE7}" type="presOf" srcId="{8328AB3A-BF5E-4E4B-A120-60389BBF7AC5}" destId="{8E2E2C8A-2DFD-47FE-8D31-2DD6AA8A826D}" srcOrd="1" destOrd="0" presId="urn:microsoft.com/office/officeart/2005/8/layout/list1"/>
    <dgm:cxn modelId="{F8120184-F6E8-4CB2-A8AA-06868B31BF54}" type="presOf" srcId="{84FFED6B-2B4A-4599-BCC1-89545A1342AD}" destId="{94C24095-46CD-46F4-A371-020E81CD97AA}" srcOrd="1" destOrd="0" presId="urn:microsoft.com/office/officeart/2005/8/layout/list1"/>
    <dgm:cxn modelId="{85AFA6B7-5DD9-412A-A10C-2623D221D8CA}" type="presOf" srcId="{55FD380D-F92E-49A1-AF49-CA27255629CF}" destId="{F9BED3EF-A8F9-4009-967A-78A54C5E994E}" srcOrd="1" destOrd="0" presId="urn:microsoft.com/office/officeart/2005/8/layout/list1"/>
    <dgm:cxn modelId="{B45390BE-02B8-4D1F-8DF0-71F29E2889E7}" type="presOf" srcId="{55FD380D-F92E-49A1-AF49-CA27255629CF}" destId="{9F07D519-B5E0-46D7-8870-80457B02E224}" srcOrd="0" destOrd="0" presId="urn:microsoft.com/office/officeart/2005/8/layout/list1"/>
    <dgm:cxn modelId="{F3D312C0-2019-48AF-B2B6-CD9FE9B3BA7F}" srcId="{F72E110E-925B-49DD-A1D0-4966858431E8}" destId="{55FD380D-F92E-49A1-AF49-CA27255629CF}" srcOrd="2" destOrd="0" parTransId="{D6447840-1D23-4C94-9BF9-F95325D2C01C}" sibTransId="{ADB35D8F-D335-40B7-A639-CCFD3D6707CD}"/>
    <dgm:cxn modelId="{CB986CD8-18C5-4D35-A247-EA74A7C590B8}" srcId="{F72E110E-925B-49DD-A1D0-4966858431E8}" destId="{84FFED6B-2B4A-4599-BCC1-89545A1342AD}" srcOrd="1" destOrd="0" parTransId="{D7733A1C-4FF7-4ED1-B3A0-D2843C880A5F}" sibTransId="{289BDF0A-3AF8-4BB6-BB9B-0B368E1A8F3A}"/>
    <dgm:cxn modelId="{06EF45F2-83F8-42E0-BCFF-66C16D53B551}" type="presOf" srcId="{F72E110E-925B-49DD-A1D0-4966858431E8}" destId="{572D56CD-892A-41AC-96BA-5E8405684FB3}" srcOrd="0" destOrd="0" presId="urn:microsoft.com/office/officeart/2005/8/layout/list1"/>
    <dgm:cxn modelId="{646F18F5-97C7-40B1-B585-95E11F7A37B9}" type="presOf" srcId="{548A6165-BB29-41CA-8EA0-5E9086522114}" destId="{F103368E-AD09-44FA-82D6-6FA50DB39D7A}" srcOrd="0" destOrd="3" presId="urn:microsoft.com/office/officeart/2005/8/layout/list1"/>
    <dgm:cxn modelId="{4D24DEF6-DB22-4A4B-ACF3-0C63E7329315}" type="presOf" srcId="{80B7E7AF-4F6F-430D-9D97-AA99D2D2F394}" destId="{F103368E-AD09-44FA-82D6-6FA50DB39D7A}" srcOrd="0" destOrd="0" presId="urn:microsoft.com/office/officeart/2005/8/layout/list1"/>
    <dgm:cxn modelId="{23B62BD9-4DA8-4017-B3FE-8C2B60F7B5BB}" type="presParOf" srcId="{572D56CD-892A-41AC-96BA-5E8405684FB3}" destId="{06A62812-7853-4D8A-9097-492BB724CE8E}" srcOrd="0" destOrd="0" presId="urn:microsoft.com/office/officeart/2005/8/layout/list1"/>
    <dgm:cxn modelId="{340B08E9-FF0E-4E61-A0BE-A7433D34A612}" type="presParOf" srcId="{06A62812-7853-4D8A-9097-492BB724CE8E}" destId="{0345E7D1-930D-4329-B528-8F0A097CA05F}" srcOrd="0" destOrd="0" presId="urn:microsoft.com/office/officeart/2005/8/layout/list1"/>
    <dgm:cxn modelId="{BB1C9E29-509B-497A-92D5-8052A1D2D6F7}" type="presParOf" srcId="{06A62812-7853-4D8A-9097-492BB724CE8E}" destId="{8E2E2C8A-2DFD-47FE-8D31-2DD6AA8A826D}" srcOrd="1" destOrd="0" presId="urn:microsoft.com/office/officeart/2005/8/layout/list1"/>
    <dgm:cxn modelId="{7EDAFE85-EF50-4AAA-9185-F7E1B1811297}" type="presParOf" srcId="{572D56CD-892A-41AC-96BA-5E8405684FB3}" destId="{17E7905B-317E-4879-844E-7A42A6162F63}" srcOrd="1" destOrd="0" presId="urn:microsoft.com/office/officeart/2005/8/layout/list1"/>
    <dgm:cxn modelId="{B5EBF870-0B88-4C16-BBAB-8582A40CFEDC}" type="presParOf" srcId="{572D56CD-892A-41AC-96BA-5E8405684FB3}" destId="{B4E03828-1152-4FC8-82DE-F071EE1ACA4C}" srcOrd="2" destOrd="0" presId="urn:microsoft.com/office/officeart/2005/8/layout/list1"/>
    <dgm:cxn modelId="{DB19ADCA-639B-43EA-AF8F-1028D0E7F8D1}" type="presParOf" srcId="{572D56CD-892A-41AC-96BA-5E8405684FB3}" destId="{2EAE41EA-8CBF-4659-AFC7-5D77E1E8C734}" srcOrd="3" destOrd="0" presId="urn:microsoft.com/office/officeart/2005/8/layout/list1"/>
    <dgm:cxn modelId="{9927C474-950C-4416-A9A3-55C1D2FF1186}" type="presParOf" srcId="{572D56CD-892A-41AC-96BA-5E8405684FB3}" destId="{008E8232-4DF1-473E-B860-792612844343}" srcOrd="4" destOrd="0" presId="urn:microsoft.com/office/officeart/2005/8/layout/list1"/>
    <dgm:cxn modelId="{EB72E7AE-38F8-4BA2-BDDD-8488E97B0F93}" type="presParOf" srcId="{008E8232-4DF1-473E-B860-792612844343}" destId="{0650745A-81F3-46F4-A350-7AC95092DEDD}" srcOrd="0" destOrd="0" presId="urn:microsoft.com/office/officeart/2005/8/layout/list1"/>
    <dgm:cxn modelId="{E098A8F3-C4DE-4F27-87EE-E70B136F863D}" type="presParOf" srcId="{008E8232-4DF1-473E-B860-792612844343}" destId="{94C24095-46CD-46F4-A371-020E81CD97AA}" srcOrd="1" destOrd="0" presId="urn:microsoft.com/office/officeart/2005/8/layout/list1"/>
    <dgm:cxn modelId="{E859E4E6-12E0-41CC-A61B-AAF01CD043CA}" type="presParOf" srcId="{572D56CD-892A-41AC-96BA-5E8405684FB3}" destId="{858F0BA1-3DA4-4E70-94A9-84F5F2D0A532}" srcOrd="5" destOrd="0" presId="urn:microsoft.com/office/officeart/2005/8/layout/list1"/>
    <dgm:cxn modelId="{57551426-E05B-477D-9418-BA3D9CC7877F}" type="presParOf" srcId="{572D56CD-892A-41AC-96BA-5E8405684FB3}" destId="{06D8066F-3E48-439D-8A09-85D9D3A45E29}" srcOrd="6" destOrd="0" presId="urn:microsoft.com/office/officeart/2005/8/layout/list1"/>
    <dgm:cxn modelId="{650DA778-B069-4958-BEE0-2E4825225263}" type="presParOf" srcId="{572D56CD-892A-41AC-96BA-5E8405684FB3}" destId="{5294CE3F-9240-406D-8243-5A067BA9019C}" srcOrd="7" destOrd="0" presId="urn:microsoft.com/office/officeart/2005/8/layout/list1"/>
    <dgm:cxn modelId="{488D334D-4581-4CCA-8485-520A992D55DC}" type="presParOf" srcId="{572D56CD-892A-41AC-96BA-5E8405684FB3}" destId="{1B4B1835-E7AD-409A-A61F-D56162B947FF}" srcOrd="8" destOrd="0" presId="urn:microsoft.com/office/officeart/2005/8/layout/list1"/>
    <dgm:cxn modelId="{B315D9A6-B293-46EB-B73A-330FC1053E6F}" type="presParOf" srcId="{1B4B1835-E7AD-409A-A61F-D56162B947FF}" destId="{9F07D519-B5E0-46D7-8870-80457B02E224}" srcOrd="0" destOrd="0" presId="urn:microsoft.com/office/officeart/2005/8/layout/list1"/>
    <dgm:cxn modelId="{CB9E6945-DE74-49FA-A60B-24341CDCCBD5}" type="presParOf" srcId="{1B4B1835-E7AD-409A-A61F-D56162B947FF}" destId="{F9BED3EF-A8F9-4009-967A-78A54C5E994E}" srcOrd="1" destOrd="0" presId="urn:microsoft.com/office/officeart/2005/8/layout/list1"/>
    <dgm:cxn modelId="{5C85F0D5-D0F9-44D0-87E0-2BAD1256D351}" type="presParOf" srcId="{572D56CD-892A-41AC-96BA-5E8405684FB3}" destId="{2ADF6170-E40A-464A-9346-06811E60FE32}" srcOrd="9" destOrd="0" presId="urn:microsoft.com/office/officeart/2005/8/layout/list1"/>
    <dgm:cxn modelId="{A7224D38-492F-44DE-8CAC-73417A1A606C}" type="presParOf" srcId="{572D56CD-892A-41AC-96BA-5E8405684FB3}" destId="{F103368E-AD09-44FA-82D6-6FA50DB39D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2479B-C293-4D28-887C-EA2EF9F3976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460844-A54A-437F-9CB1-6EBD89ABC0D2}">
      <dgm:prSet/>
      <dgm:spPr/>
      <dgm:t>
        <a:bodyPr/>
        <a:lstStyle/>
        <a:p>
          <a:r>
            <a:rPr lang="en-US" b="1" i="0" baseline="0"/>
            <a:t>Completeness</a:t>
          </a:r>
          <a:r>
            <a:rPr lang="en-US" b="0" i="0" baseline="0"/>
            <a:t>: Clearly states positions and addresses all key issues</a:t>
          </a:r>
          <a:endParaRPr lang="en-US"/>
        </a:p>
      </dgm:t>
    </dgm:pt>
    <dgm:pt modelId="{E279B552-FE27-4015-9133-34CF97270FE8}" type="parTrans" cxnId="{9D1E48E2-7165-4DCB-9BC0-0AD4EF4C6FBA}">
      <dgm:prSet/>
      <dgm:spPr/>
      <dgm:t>
        <a:bodyPr/>
        <a:lstStyle/>
        <a:p>
          <a:endParaRPr lang="en-US"/>
        </a:p>
      </dgm:t>
    </dgm:pt>
    <dgm:pt modelId="{F42C8F85-5799-4E0C-AAEF-9B2EBDF3C897}" type="sibTrans" cxnId="{9D1E48E2-7165-4DCB-9BC0-0AD4EF4C6FBA}">
      <dgm:prSet/>
      <dgm:spPr/>
      <dgm:t>
        <a:bodyPr/>
        <a:lstStyle/>
        <a:p>
          <a:endParaRPr lang="en-US"/>
        </a:p>
      </dgm:t>
    </dgm:pt>
    <dgm:pt modelId="{D5131F0E-4275-4698-8F3A-4D3E64561B48}">
      <dgm:prSet/>
      <dgm:spPr/>
      <dgm:t>
        <a:bodyPr/>
        <a:lstStyle/>
        <a:p>
          <a:r>
            <a:rPr lang="en-US" b="1" i="0" baseline="0"/>
            <a:t>Clarity</a:t>
          </a:r>
          <a:r>
            <a:rPr lang="en-US" b="0" i="0" baseline="0"/>
            <a:t>: Writing is easy to follow and well-articulated</a:t>
          </a:r>
          <a:endParaRPr lang="en-US"/>
        </a:p>
      </dgm:t>
    </dgm:pt>
    <dgm:pt modelId="{D32D974B-A354-4455-9EA5-C31906931969}" type="parTrans" cxnId="{3E1A6F21-66AC-4D36-B2E9-1BBC7D7B1A10}">
      <dgm:prSet/>
      <dgm:spPr/>
      <dgm:t>
        <a:bodyPr/>
        <a:lstStyle/>
        <a:p>
          <a:endParaRPr lang="en-US"/>
        </a:p>
      </dgm:t>
    </dgm:pt>
    <dgm:pt modelId="{269DFD8E-88FC-4564-A3BE-8F6EB7CCE0FE}" type="sibTrans" cxnId="{3E1A6F21-66AC-4D36-B2E9-1BBC7D7B1A10}">
      <dgm:prSet/>
      <dgm:spPr/>
      <dgm:t>
        <a:bodyPr/>
        <a:lstStyle/>
        <a:p>
          <a:endParaRPr lang="en-US"/>
        </a:p>
      </dgm:t>
    </dgm:pt>
    <dgm:pt modelId="{816EC6FC-859D-4E5F-A583-BFD7529051EA}">
      <dgm:prSet/>
      <dgm:spPr/>
      <dgm:t>
        <a:bodyPr/>
        <a:lstStyle/>
        <a:p>
          <a:r>
            <a:rPr lang="en-US" b="1" i="0" baseline="0"/>
            <a:t>Presentation</a:t>
          </a:r>
          <a:r>
            <a:rPr lang="en-US" b="0" i="0" baseline="0"/>
            <a:t>: Visually polished and professionally formatted</a:t>
          </a:r>
          <a:endParaRPr lang="en-US"/>
        </a:p>
      </dgm:t>
    </dgm:pt>
    <dgm:pt modelId="{6CF487C9-34BE-46B2-9C4D-E6FC6E376007}" type="parTrans" cxnId="{B8077F0C-8A40-45AD-A1D0-E889BE1C797D}">
      <dgm:prSet/>
      <dgm:spPr/>
      <dgm:t>
        <a:bodyPr/>
        <a:lstStyle/>
        <a:p>
          <a:endParaRPr lang="en-US"/>
        </a:p>
      </dgm:t>
    </dgm:pt>
    <dgm:pt modelId="{E4F993C1-E826-44DA-9BF3-CAC976BDA944}" type="sibTrans" cxnId="{B8077F0C-8A40-45AD-A1D0-E889BE1C797D}">
      <dgm:prSet/>
      <dgm:spPr/>
      <dgm:t>
        <a:bodyPr/>
        <a:lstStyle/>
        <a:p>
          <a:endParaRPr lang="en-US"/>
        </a:p>
      </dgm:t>
    </dgm:pt>
    <dgm:pt modelId="{A0EA6381-1426-412F-98B4-233577CDF099}">
      <dgm:prSet/>
      <dgm:spPr/>
      <dgm:t>
        <a:bodyPr/>
        <a:lstStyle/>
        <a:p>
          <a:r>
            <a:rPr lang="en-US" b="1" i="0" baseline="0"/>
            <a:t>Organization</a:t>
          </a:r>
          <a:r>
            <a:rPr lang="en-US" b="0" i="0" baseline="0"/>
            <a:t>: Logical structure and smooth flow of ideas</a:t>
          </a:r>
          <a:endParaRPr lang="en-US"/>
        </a:p>
      </dgm:t>
    </dgm:pt>
    <dgm:pt modelId="{D62F8E01-7D66-4D75-932F-247973E4F83F}" type="parTrans" cxnId="{04329852-1B47-4460-9CBA-30848B56BABC}">
      <dgm:prSet/>
      <dgm:spPr/>
      <dgm:t>
        <a:bodyPr/>
        <a:lstStyle/>
        <a:p>
          <a:endParaRPr lang="en-US"/>
        </a:p>
      </dgm:t>
    </dgm:pt>
    <dgm:pt modelId="{EFD1919C-8C73-49A6-8039-41403E9EBDA0}" type="sibTrans" cxnId="{04329852-1B47-4460-9CBA-30848B56BABC}">
      <dgm:prSet/>
      <dgm:spPr/>
      <dgm:t>
        <a:bodyPr/>
        <a:lstStyle/>
        <a:p>
          <a:endParaRPr lang="en-US"/>
        </a:p>
      </dgm:t>
    </dgm:pt>
    <dgm:pt modelId="{55A710A6-7CC1-4D88-B6E5-61702628DA66}">
      <dgm:prSet/>
      <dgm:spPr/>
      <dgm:t>
        <a:bodyPr/>
        <a:lstStyle/>
        <a:p>
          <a:r>
            <a:rPr lang="en-US" b="1" i="0" baseline="0"/>
            <a:t>Citations</a:t>
          </a:r>
          <a:r>
            <a:rPr lang="en-US" b="0" i="0" baseline="0"/>
            <a:t>: Quotes/paraphrases are properly cited to avoid plagiarism</a:t>
          </a:r>
          <a:endParaRPr lang="en-US"/>
        </a:p>
      </dgm:t>
    </dgm:pt>
    <dgm:pt modelId="{C97D475A-098B-482B-A8C4-8F344FCDBE57}" type="parTrans" cxnId="{ADDFD3FA-C20B-4F22-8013-D2783757A315}">
      <dgm:prSet/>
      <dgm:spPr/>
      <dgm:t>
        <a:bodyPr/>
        <a:lstStyle/>
        <a:p>
          <a:endParaRPr lang="en-US"/>
        </a:p>
      </dgm:t>
    </dgm:pt>
    <dgm:pt modelId="{4B6FC6B8-A641-4394-AAE4-214A2871DF52}" type="sibTrans" cxnId="{ADDFD3FA-C20B-4F22-8013-D2783757A315}">
      <dgm:prSet/>
      <dgm:spPr/>
      <dgm:t>
        <a:bodyPr/>
        <a:lstStyle/>
        <a:p>
          <a:endParaRPr lang="en-US"/>
        </a:p>
      </dgm:t>
    </dgm:pt>
    <dgm:pt modelId="{15DC51C1-738C-44A9-B537-A4DF855D32B6}">
      <dgm:prSet/>
      <dgm:spPr/>
      <dgm:t>
        <a:bodyPr/>
        <a:lstStyle/>
        <a:p>
          <a:r>
            <a:rPr lang="en-US" b="1" i="0" baseline="0"/>
            <a:t>Originality</a:t>
          </a:r>
          <a:r>
            <a:rPr lang="en-US" b="0" i="0" baseline="0"/>
            <a:t>: Written in the student’s own words—no copying</a:t>
          </a:r>
          <a:endParaRPr lang="en-US"/>
        </a:p>
      </dgm:t>
    </dgm:pt>
    <dgm:pt modelId="{D89D7631-65BD-476C-9F6F-BFA6F776FF7A}" type="parTrans" cxnId="{5FEFAE2C-70BF-497E-8DF7-2388F16A504E}">
      <dgm:prSet/>
      <dgm:spPr/>
      <dgm:t>
        <a:bodyPr/>
        <a:lstStyle/>
        <a:p>
          <a:endParaRPr lang="en-US"/>
        </a:p>
      </dgm:t>
    </dgm:pt>
    <dgm:pt modelId="{5BE8E064-C40D-4D95-A6A5-1147BA196D08}" type="sibTrans" cxnId="{5FEFAE2C-70BF-497E-8DF7-2388F16A504E}">
      <dgm:prSet/>
      <dgm:spPr/>
      <dgm:t>
        <a:bodyPr/>
        <a:lstStyle/>
        <a:p>
          <a:endParaRPr lang="en-US"/>
        </a:p>
      </dgm:t>
    </dgm:pt>
    <dgm:pt modelId="{AF7ABE75-948A-48B0-8BE0-7D722CA21ECE}">
      <dgm:prSet/>
      <dgm:spPr/>
      <dgm:t>
        <a:bodyPr/>
        <a:lstStyle/>
        <a:p>
          <a:r>
            <a:rPr lang="en-US" b="1" i="0" baseline="0"/>
            <a:t>Relevance</a:t>
          </a:r>
          <a:r>
            <a:rPr lang="en-US" b="0" i="0" baseline="0"/>
            <a:t>: Directly addresses the assigned philosophical issues</a:t>
          </a:r>
          <a:endParaRPr lang="en-US"/>
        </a:p>
      </dgm:t>
    </dgm:pt>
    <dgm:pt modelId="{241BB3B3-4E99-492A-A560-1725050C0956}" type="parTrans" cxnId="{2A8BC8BE-271D-48A3-BCC2-2B55BDFE1AEE}">
      <dgm:prSet/>
      <dgm:spPr/>
      <dgm:t>
        <a:bodyPr/>
        <a:lstStyle/>
        <a:p>
          <a:endParaRPr lang="en-US"/>
        </a:p>
      </dgm:t>
    </dgm:pt>
    <dgm:pt modelId="{EAC271A5-1FD7-478B-9055-3EDDBF612BA1}" type="sibTrans" cxnId="{2A8BC8BE-271D-48A3-BCC2-2B55BDFE1AEE}">
      <dgm:prSet/>
      <dgm:spPr/>
      <dgm:t>
        <a:bodyPr/>
        <a:lstStyle/>
        <a:p>
          <a:endParaRPr lang="en-US"/>
        </a:p>
      </dgm:t>
    </dgm:pt>
    <dgm:pt modelId="{93C9D11C-8868-4643-AEB4-00E47F1F8683}">
      <dgm:prSet/>
      <dgm:spPr/>
      <dgm:t>
        <a:bodyPr/>
        <a:lstStyle/>
        <a:p>
          <a:r>
            <a:rPr lang="en-US" b="1" i="0" baseline="0"/>
            <a:t>Argument Quality</a:t>
          </a:r>
          <a:r>
            <a:rPr lang="en-US" b="0" i="0" baseline="0"/>
            <a:t>: Uses plausible premises and sound reasoning</a:t>
          </a:r>
          <a:endParaRPr lang="en-US"/>
        </a:p>
      </dgm:t>
    </dgm:pt>
    <dgm:pt modelId="{498AAF48-ED41-4EA8-8F50-348B85161549}" type="parTrans" cxnId="{D8911060-BC9A-4E76-AB88-DEE7D9BC85DF}">
      <dgm:prSet/>
      <dgm:spPr/>
      <dgm:t>
        <a:bodyPr/>
        <a:lstStyle/>
        <a:p>
          <a:endParaRPr lang="en-US"/>
        </a:p>
      </dgm:t>
    </dgm:pt>
    <dgm:pt modelId="{B1EB4278-CB46-45C2-A7E3-C35B90284630}" type="sibTrans" cxnId="{D8911060-BC9A-4E76-AB88-DEE7D9BC85DF}">
      <dgm:prSet/>
      <dgm:spPr/>
      <dgm:t>
        <a:bodyPr/>
        <a:lstStyle/>
        <a:p>
          <a:endParaRPr lang="en-US"/>
        </a:p>
      </dgm:t>
    </dgm:pt>
    <dgm:pt modelId="{5890F934-EC54-4EB0-AF88-44EED38D2200}" type="pres">
      <dgm:prSet presAssocID="{E702479B-C293-4D28-887C-EA2EF9F39768}" presName="diagram" presStyleCnt="0">
        <dgm:presLayoutVars>
          <dgm:dir/>
          <dgm:resizeHandles val="exact"/>
        </dgm:presLayoutVars>
      </dgm:prSet>
      <dgm:spPr/>
    </dgm:pt>
    <dgm:pt modelId="{7400F9CA-DB7D-412A-9165-2C49B4D5BD5E}" type="pres">
      <dgm:prSet presAssocID="{55460844-A54A-437F-9CB1-6EBD89ABC0D2}" presName="node" presStyleLbl="node1" presStyleIdx="0" presStyleCnt="8">
        <dgm:presLayoutVars>
          <dgm:bulletEnabled val="1"/>
        </dgm:presLayoutVars>
      </dgm:prSet>
      <dgm:spPr/>
    </dgm:pt>
    <dgm:pt modelId="{C8F6A8DB-5941-4D68-8A55-5B431D0F4BE2}" type="pres">
      <dgm:prSet presAssocID="{F42C8F85-5799-4E0C-AAEF-9B2EBDF3C897}" presName="sibTrans" presStyleCnt="0"/>
      <dgm:spPr/>
    </dgm:pt>
    <dgm:pt modelId="{5B92CA12-6BB2-49B5-BDFC-6EB1FE663DCF}" type="pres">
      <dgm:prSet presAssocID="{D5131F0E-4275-4698-8F3A-4D3E64561B48}" presName="node" presStyleLbl="node1" presStyleIdx="1" presStyleCnt="8">
        <dgm:presLayoutVars>
          <dgm:bulletEnabled val="1"/>
        </dgm:presLayoutVars>
      </dgm:prSet>
      <dgm:spPr/>
    </dgm:pt>
    <dgm:pt modelId="{F32AADC4-7253-4327-BB0E-06A47ADE0062}" type="pres">
      <dgm:prSet presAssocID="{269DFD8E-88FC-4564-A3BE-8F6EB7CCE0FE}" presName="sibTrans" presStyleCnt="0"/>
      <dgm:spPr/>
    </dgm:pt>
    <dgm:pt modelId="{513F35AA-6D1E-416F-8CF5-2194614ABBD6}" type="pres">
      <dgm:prSet presAssocID="{816EC6FC-859D-4E5F-A583-BFD7529051EA}" presName="node" presStyleLbl="node1" presStyleIdx="2" presStyleCnt="8">
        <dgm:presLayoutVars>
          <dgm:bulletEnabled val="1"/>
        </dgm:presLayoutVars>
      </dgm:prSet>
      <dgm:spPr/>
    </dgm:pt>
    <dgm:pt modelId="{2A3BE199-22E1-4AD1-9EEE-EA356284E187}" type="pres">
      <dgm:prSet presAssocID="{E4F993C1-E826-44DA-9BF3-CAC976BDA944}" presName="sibTrans" presStyleCnt="0"/>
      <dgm:spPr/>
    </dgm:pt>
    <dgm:pt modelId="{5EBD9584-37BB-4440-BB95-242A623CAE4E}" type="pres">
      <dgm:prSet presAssocID="{A0EA6381-1426-412F-98B4-233577CDF099}" presName="node" presStyleLbl="node1" presStyleIdx="3" presStyleCnt="8">
        <dgm:presLayoutVars>
          <dgm:bulletEnabled val="1"/>
        </dgm:presLayoutVars>
      </dgm:prSet>
      <dgm:spPr/>
    </dgm:pt>
    <dgm:pt modelId="{D3C3DCEE-4434-4ADE-924A-4C63B8FA5CE6}" type="pres">
      <dgm:prSet presAssocID="{EFD1919C-8C73-49A6-8039-41403E9EBDA0}" presName="sibTrans" presStyleCnt="0"/>
      <dgm:spPr/>
    </dgm:pt>
    <dgm:pt modelId="{487211F3-F153-4B07-ADD0-68180E1B5DF9}" type="pres">
      <dgm:prSet presAssocID="{55A710A6-7CC1-4D88-B6E5-61702628DA66}" presName="node" presStyleLbl="node1" presStyleIdx="4" presStyleCnt="8">
        <dgm:presLayoutVars>
          <dgm:bulletEnabled val="1"/>
        </dgm:presLayoutVars>
      </dgm:prSet>
      <dgm:spPr/>
    </dgm:pt>
    <dgm:pt modelId="{1D95FAFA-7C97-404C-8240-1C5DD0004A03}" type="pres">
      <dgm:prSet presAssocID="{4B6FC6B8-A641-4394-AAE4-214A2871DF52}" presName="sibTrans" presStyleCnt="0"/>
      <dgm:spPr/>
    </dgm:pt>
    <dgm:pt modelId="{B2F4251C-B364-430B-A639-BFC98EDC3648}" type="pres">
      <dgm:prSet presAssocID="{15DC51C1-738C-44A9-B537-A4DF855D32B6}" presName="node" presStyleLbl="node1" presStyleIdx="5" presStyleCnt="8">
        <dgm:presLayoutVars>
          <dgm:bulletEnabled val="1"/>
        </dgm:presLayoutVars>
      </dgm:prSet>
      <dgm:spPr/>
    </dgm:pt>
    <dgm:pt modelId="{146FF331-1D4C-4E35-8848-1D4B645D625D}" type="pres">
      <dgm:prSet presAssocID="{5BE8E064-C40D-4D95-A6A5-1147BA196D08}" presName="sibTrans" presStyleCnt="0"/>
      <dgm:spPr/>
    </dgm:pt>
    <dgm:pt modelId="{D674D733-883C-423F-9353-00199FB24E9D}" type="pres">
      <dgm:prSet presAssocID="{AF7ABE75-948A-48B0-8BE0-7D722CA21ECE}" presName="node" presStyleLbl="node1" presStyleIdx="6" presStyleCnt="8">
        <dgm:presLayoutVars>
          <dgm:bulletEnabled val="1"/>
        </dgm:presLayoutVars>
      </dgm:prSet>
      <dgm:spPr/>
    </dgm:pt>
    <dgm:pt modelId="{3E1E8D9F-6873-4C6B-83B1-7C09BE31F6E8}" type="pres">
      <dgm:prSet presAssocID="{EAC271A5-1FD7-478B-9055-3EDDBF612BA1}" presName="sibTrans" presStyleCnt="0"/>
      <dgm:spPr/>
    </dgm:pt>
    <dgm:pt modelId="{C3878A48-3788-43BE-9C6A-459952927B70}" type="pres">
      <dgm:prSet presAssocID="{93C9D11C-8868-4643-AEB4-00E47F1F8683}" presName="node" presStyleLbl="node1" presStyleIdx="7" presStyleCnt="8">
        <dgm:presLayoutVars>
          <dgm:bulletEnabled val="1"/>
        </dgm:presLayoutVars>
      </dgm:prSet>
      <dgm:spPr/>
    </dgm:pt>
  </dgm:ptLst>
  <dgm:cxnLst>
    <dgm:cxn modelId="{B8077F0C-8A40-45AD-A1D0-E889BE1C797D}" srcId="{E702479B-C293-4D28-887C-EA2EF9F39768}" destId="{816EC6FC-859D-4E5F-A583-BFD7529051EA}" srcOrd="2" destOrd="0" parTransId="{6CF487C9-34BE-46B2-9C4D-E6FC6E376007}" sibTransId="{E4F993C1-E826-44DA-9BF3-CAC976BDA944}"/>
    <dgm:cxn modelId="{3E1A6F21-66AC-4D36-B2E9-1BBC7D7B1A10}" srcId="{E702479B-C293-4D28-887C-EA2EF9F39768}" destId="{D5131F0E-4275-4698-8F3A-4D3E64561B48}" srcOrd="1" destOrd="0" parTransId="{D32D974B-A354-4455-9EA5-C31906931969}" sibTransId="{269DFD8E-88FC-4564-A3BE-8F6EB7CCE0FE}"/>
    <dgm:cxn modelId="{5FEFAE2C-70BF-497E-8DF7-2388F16A504E}" srcId="{E702479B-C293-4D28-887C-EA2EF9F39768}" destId="{15DC51C1-738C-44A9-B537-A4DF855D32B6}" srcOrd="5" destOrd="0" parTransId="{D89D7631-65BD-476C-9F6F-BFA6F776FF7A}" sibTransId="{5BE8E064-C40D-4D95-A6A5-1147BA196D08}"/>
    <dgm:cxn modelId="{C6AA2038-E566-41B1-96A9-53F2A80D0951}" type="presOf" srcId="{55460844-A54A-437F-9CB1-6EBD89ABC0D2}" destId="{7400F9CA-DB7D-412A-9165-2C49B4D5BD5E}" srcOrd="0" destOrd="0" presId="urn:microsoft.com/office/officeart/2005/8/layout/default"/>
    <dgm:cxn modelId="{EC104A5E-3515-403C-8566-6CF71267B967}" type="presOf" srcId="{AF7ABE75-948A-48B0-8BE0-7D722CA21ECE}" destId="{D674D733-883C-423F-9353-00199FB24E9D}" srcOrd="0" destOrd="0" presId="urn:microsoft.com/office/officeart/2005/8/layout/default"/>
    <dgm:cxn modelId="{D8911060-BC9A-4E76-AB88-DEE7D9BC85DF}" srcId="{E702479B-C293-4D28-887C-EA2EF9F39768}" destId="{93C9D11C-8868-4643-AEB4-00E47F1F8683}" srcOrd="7" destOrd="0" parTransId="{498AAF48-ED41-4EA8-8F50-348B85161549}" sibTransId="{B1EB4278-CB46-45C2-A7E3-C35B90284630}"/>
    <dgm:cxn modelId="{04329852-1B47-4460-9CBA-30848B56BABC}" srcId="{E702479B-C293-4D28-887C-EA2EF9F39768}" destId="{A0EA6381-1426-412F-98B4-233577CDF099}" srcOrd="3" destOrd="0" parTransId="{D62F8E01-7D66-4D75-932F-247973E4F83F}" sibTransId="{EFD1919C-8C73-49A6-8039-41403E9EBDA0}"/>
    <dgm:cxn modelId="{11BB5292-C077-427C-B745-76BF01B6E5ED}" type="presOf" srcId="{816EC6FC-859D-4E5F-A583-BFD7529051EA}" destId="{513F35AA-6D1E-416F-8CF5-2194614ABBD6}" srcOrd="0" destOrd="0" presId="urn:microsoft.com/office/officeart/2005/8/layout/default"/>
    <dgm:cxn modelId="{D62ACB9A-CD6E-4191-8829-6F8E6EC25483}" type="presOf" srcId="{93C9D11C-8868-4643-AEB4-00E47F1F8683}" destId="{C3878A48-3788-43BE-9C6A-459952927B70}" srcOrd="0" destOrd="0" presId="urn:microsoft.com/office/officeart/2005/8/layout/default"/>
    <dgm:cxn modelId="{C87840B3-4E6A-4001-B3DF-93687188D44E}" type="presOf" srcId="{A0EA6381-1426-412F-98B4-233577CDF099}" destId="{5EBD9584-37BB-4440-BB95-242A623CAE4E}" srcOrd="0" destOrd="0" presId="urn:microsoft.com/office/officeart/2005/8/layout/default"/>
    <dgm:cxn modelId="{9F49BAB3-5D34-4BB9-ADA7-9945A76AB702}" type="presOf" srcId="{55A710A6-7CC1-4D88-B6E5-61702628DA66}" destId="{487211F3-F153-4B07-ADD0-68180E1B5DF9}" srcOrd="0" destOrd="0" presId="urn:microsoft.com/office/officeart/2005/8/layout/default"/>
    <dgm:cxn modelId="{1BFB49B5-DE02-4EF2-9934-199B8609A728}" type="presOf" srcId="{E702479B-C293-4D28-887C-EA2EF9F39768}" destId="{5890F934-EC54-4EB0-AF88-44EED38D2200}" srcOrd="0" destOrd="0" presId="urn:microsoft.com/office/officeart/2005/8/layout/default"/>
    <dgm:cxn modelId="{2A8BC8BE-271D-48A3-BCC2-2B55BDFE1AEE}" srcId="{E702479B-C293-4D28-887C-EA2EF9F39768}" destId="{AF7ABE75-948A-48B0-8BE0-7D722CA21ECE}" srcOrd="6" destOrd="0" parTransId="{241BB3B3-4E99-492A-A560-1725050C0956}" sibTransId="{EAC271A5-1FD7-478B-9055-3EDDBF612BA1}"/>
    <dgm:cxn modelId="{36B1E5C6-C162-4A4A-870A-37C9DC722D79}" type="presOf" srcId="{D5131F0E-4275-4698-8F3A-4D3E64561B48}" destId="{5B92CA12-6BB2-49B5-BDFC-6EB1FE663DCF}" srcOrd="0" destOrd="0" presId="urn:microsoft.com/office/officeart/2005/8/layout/default"/>
    <dgm:cxn modelId="{7051DEDE-D213-452B-9CF6-14B0C7338B13}" type="presOf" srcId="{15DC51C1-738C-44A9-B537-A4DF855D32B6}" destId="{B2F4251C-B364-430B-A639-BFC98EDC3648}" srcOrd="0" destOrd="0" presId="urn:microsoft.com/office/officeart/2005/8/layout/default"/>
    <dgm:cxn modelId="{9D1E48E2-7165-4DCB-9BC0-0AD4EF4C6FBA}" srcId="{E702479B-C293-4D28-887C-EA2EF9F39768}" destId="{55460844-A54A-437F-9CB1-6EBD89ABC0D2}" srcOrd="0" destOrd="0" parTransId="{E279B552-FE27-4015-9133-34CF97270FE8}" sibTransId="{F42C8F85-5799-4E0C-AAEF-9B2EBDF3C897}"/>
    <dgm:cxn modelId="{ADDFD3FA-C20B-4F22-8013-D2783757A315}" srcId="{E702479B-C293-4D28-887C-EA2EF9F39768}" destId="{55A710A6-7CC1-4D88-B6E5-61702628DA66}" srcOrd="4" destOrd="0" parTransId="{C97D475A-098B-482B-A8C4-8F344FCDBE57}" sibTransId="{4B6FC6B8-A641-4394-AAE4-214A2871DF52}"/>
    <dgm:cxn modelId="{B8B32D6C-D6F9-4331-AE1E-30B7EB02F5AD}" type="presParOf" srcId="{5890F934-EC54-4EB0-AF88-44EED38D2200}" destId="{7400F9CA-DB7D-412A-9165-2C49B4D5BD5E}" srcOrd="0" destOrd="0" presId="urn:microsoft.com/office/officeart/2005/8/layout/default"/>
    <dgm:cxn modelId="{45CD0240-029B-483B-A4C3-9664711C3D8F}" type="presParOf" srcId="{5890F934-EC54-4EB0-AF88-44EED38D2200}" destId="{C8F6A8DB-5941-4D68-8A55-5B431D0F4BE2}" srcOrd="1" destOrd="0" presId="urn:microsoft.com/office/officeart/2005/8/layout/default"/>
    <dgm:cxn modelId="{9F5E4542-C923-44F0-BB3A-157405493848}" type="presParOf" srcId="{5890F934-EC54-4EB0-AF88-44EED38D2200}" destId="{5B92CA12-6BB2-49B5-BDFC-6EB1FE663DCF}" srcOrd="2" destOrd="0" presId="urn:microsoft.com/office/officeart/2005/8/layout/default"/>
    <dgm:cxn modelId="{20696DCC-3B93-4935-B8CF-F60959BC6175}" type="presParOf" srcId="{5890F934-EC54-4EB0-AF88-44EED38D2200}" destId="{F32AADC4-7253-4327-BB0E-06A47ADE0062}" srcOrd="3" destOrd="0" presId="urn:microsoft.com/office/officeart/2005/8/layout/default"/>
    <dgm:cxn modelId="{733D3ACD-7A95-4B48-B943-1D2EC3349785}" type="presParOf" srcId="{5890F934-EC54-4EB0-AF88-44EED38D2200}" destId="{513F35AA-6D1E-416F-8CF5-2194614ABBD6}" srcOrd="4" destOrd="0" presId="urn:microsoft.com/office/officeart/2005/8/layout/default"/>
    <dgm:cxn modelId="{E4787756-EA05-4EF2-AFD9-3C3841AC266C}" type="presParOf" srcId="{5890F934-EC54-4EB0-AF88-44EED38D2200}" destId="{2A3BE199-22E1-4AD1-9EEE-EA356284E187}" srcOrd="5" destOrd="0" presId="urn:microsoft.com/office/officeart/2005/8/layout/default"/>
    <dgm:cxn modelId="{F32F4506-AA1E-4516-96D2-3E6B5C440AC8}" type="presParOf" srcId="{5890F934-EC54-4EB0-AF88-44EED38D2200}" destId="{5EBD9584-37BB-4440-BB95-242A623CAE4E}" srcOrd="6" destOrd="0" presId="urn:microsoft.com/office/officeart/2005/8/layout/default"/>
    <dgm:cxn modelId="{CEFFB156-BF43-40CC-B227-447C6380C604}" type="presParOf" srcId="{5890F934-EC54-4EB0-AF88-44EED38D2200}" destId="{D3C3DCEE-4434-4ADE-924A-4C63B8FA5CE6}" srcOrd="7" destOrd="0" presId="urn:microsoft.com/office/officeart/2005/8/layout/default"/>
    <dgm:cxn modelId="{1DF527CE-7888-4B15-B802-3993E5886FC8}" type="presParOf" srcId="{5890F934-EC54-4EB0-AF88-44EED38D2200}" destId="{487211F3-F153-4B07-ADD0-68180E1B5DF9}" srcOrd="8" destOrd="0" presId="urn:microsoft.com/office/officeart/2005/8/layout/default"/>
    <dgm:cxn modelId="{41D7A4C7-1810-45A6-BC42-64E342FEB645}" type="presParOf" srcId="{5890F934-EC54-4EB0-AF88-44EED38D2200}" destId="{1D95FAFA-7C97-404C-8240-1C5DD0004A03}" srcOrd="9" destOrd="0" presId="urn:microsoft.com/office/officeart/2005/8/layout/default"/>
    <dgm:cxn modelId="{DB476E50-E172-40AF-A9D8-687D33CE273F}" type="presParOf" srcId="{5890F934-EC54-4EB0-AF88-44EED38D2200}" destId="{B2F4251C-B364-430B-A639-BFC98EDC3648}" srcOrd="10" destOrd="0" presId="urn:microsoft.com/office/officeart/2005/8/layout/default"/>
    <dgm:cxn modelId="{8987B749-D7E9-41DD-9C9D-479FF05E3C92}" type="presParOf" srcId="{5890F934-EC54-4EB0-AF88-44EED38D2200}" destId="{146FF331-1D4C-4E35-8848-1D4B645D625D}" srcOrd="11" destOrd="0" presId="urn:microsoft.com/office/officeart/2005/8/layout/default"/>
    <dgm:cxn modelId="{EACCC614-82E9-4F4B-99A5-6DB9E21A4FD0}" type="presParOf" srcId="{5890F934-EC54-4EB0-AF88-44EED38D2200}" destId="{D674D733-883C-423F-9353-00199FB24E9D}" srcOrd="12" destOrd="0" presId="urn:microsoft.com/office/officeart/2005/8/layout/default"/>
    <dgm:cxn modelId="{F3BFF333-415D-4B33-A96B-745C89B6861E}" type="presParOf" srcId="{5890F934-EC54-4EB0-AF88-44EED38D2200}" destId="{3E1E8D9F-6873-4C6B-83B1-7C09BE31F6E8}" srcOrd="13" destOrd="0" presId="urn:microsoft.com/office/officeart/2005/8/layout/default"/>
    <dgm:cxn modelId="{57A41826-2923-4065-8A9C-C35386CA988C}" type="presParOf" srcId="{5890F934-EC54-4EB0-AF88-44EED38D2200}" destId="{C3878A48-3788-43BE-9C6A-459952927B7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437356-89E7-447B-B532-8B4F426DE1C7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6AC1D3-C45A-4B36-B167-3D03B1FCDED7}">
      <dgm:prSet/>
      <dgm:spPr/>
      <dgm:t>
        <a:bodyPr/>
        <a:lstStyle/>
        <a:p>
          <a:r>
            <a:rPr lang="en-US"/>
            <a:t>5 points</a:t>
          </a:r>
        </a:p>
      </dgm:t>
    </dgm:pt>
    <dgm:pt modelId="{D8759F20-AF63-44DD-B8BB-4DA8EB84A642}" type="parTrans" cxnId="{77A3F323-F3F4-4070-B9D3-F20FE23C67CD}">
      <dgm:prSet/>
      <dgm:spPr/>
      <dgm:t>
        <a:bodyPr/>
        <a:lstStyle/>
        <a:p>
          <a:endParaRPr lang="en-US"/>
        </a:p>
      </dgm:t>
    </dgm:pt>
    <dgm:pt modelId="{EF1E5EC1-EDC6-4D22-A676-1429B663465C}" type="sibTrans" cxnId="{77A3F323-F3F4-4070-B9D3-F20FE23C67CD}">
      <dgm:prSet/>
      <dgm:spPr/>
      <dgm:t>
        <a:bodyPr/>
        <a:lstStyle/>
        <a:p>
          <a:endParaRPr lang="en-US"/>
        </a:p>
      </dgm:t>
    </dgm:pt>
    <dgm:pt modelId="{EAB6E0DC-FAB9-432E-80CE-DFF84CACF694}">
      <dgm:prSet/>
      <dgm:spPr/>
      <dgm:t>
        <a:bodyPr/>
        <a:lstStyle/>
        <a:p>
          <a:r>
            <a:rPr lang="en-US"/>
            <a:t>125 words or less.</a:t>
          </a:r>
        </a:p>
      </dgm:t>
    </dgm:pt>
    <dgm:pt modelId="{9C144C6B-3DB5-4CA8-A1A5-84B6D66E8847}" type="parTrans" cxnId="{3B7F75CC-E589-4BC3-86CB-1E2F3CB40151}">
      <dgm:prSet/>
      <dgm:spPr/>
      <dgm:t>
        <a:bodyPr/>
        <a:lstStyle/>
        <a:p>
          <a:endParaRPr lang="en-US"/>
        </a:p>
      </dgm:t>
    </dgm:pt>
    <dgm:pt modelId="{B76E3094-6FB5-4448-8039-50F4B5B96120}" type="sibTrans" cxnId="{3B7F75CC-E589-4BC3-86CB-1E2F3CB40151}">
      <dgm:prSet/>
      <dgm:spPr/>
      <dgm:t>
        <a:bodyPr/>
        <a:lstStyle/>
        <a:p>
          <a:endParaRPr lang="en-US"/>
        </a:p>
      </dgm:t>
    </dgm:pt>
    <dgm:pt modelId="{30B0753F-D887-4D93-BCA4-59FDAEEB0D95}">
      <dgm:prSet/>
      <dgm:spPr/>
      <dgm:t>
        <a:bodyPr/>
        <a:lstStyle/>
        <a:p>
          <a:r>
            <a:rPr lang="en-US"/>
            <a:t>Content</a:t>
          </a:r>
        </a:p>
      </dgm:t>
    </dgm:pt>
    <dgm:pt modelId="{F308B5ED-9B61-49B7-996F-B51C7840CED4}" type="parTrans" cxnId="{B2BF139B-DB93-44CE-AFB5-3C052B93AE2E}">
      <dgm:prSet/>
      <dgm:spPr/>
      <dgm:t>
        <a:bodyPr/>
        <a:lstStyle/>
        <a:p>
          <a:endParaRPr lang="en-US"/>
        </a:p>
      </dgm:t>
    </dgm:pt>
    <dgm:pt modelId="{EB599026-C46E-41FF-8824-2C4802AFA1CE}" type="sibTrans" cxnId="{B2BF139B-DB93-44CE-AFB5-3C052B93AE2E}">
      <dgm:prSet/>
      <dgm:spPr/>
      <dgm:t>
        <a:bodyPr/>
        <a:lstStyle/>
        <a:p>
          <a:endParaRPr lang="en-US"/>
        </a:p>
      </dgm:t>
    </dgm:pt>
    <dgm:pt modelId="{0FAEEC07-80A5-4435-8458-31DD1DEAE290}">
      <dgm:prSet/>
      <dgm:spPr/>
      <dgm:t>
        <a:bodyPr/>
        <a:lstStyle/>
        <a:p>
          <a:r>
            <a:rPr lang="en-US"/>
            <a:t>Thesis</a:t>
          </a:r>
        </a:p>
      </dgm:t>
    </dgm:pt>
    <dgm:pt modelId="{2F659E75-EA98-4E52-92D6-72840BAD0846}" type="parTrans" cxnId="{ECCD1663-BD29-4746-B77D-3F338E26CE41}">
      <dgm:prSet/>
      <dgm:spPr/>
      <dgm:t>
        <a:bodyPr/>
        <a:lstStyle/>
        <a:p>
          <a:endParaRPr lang="en-US"/>
        </a:p>
      </dgm:t>
    </dgm:pt>
    <dgm:pt modelId="{DEED5762-7503-4612-ADFF-18328FC1611D}" type="sibTrans" cxnId="{ECCD1663-BD29-4746-B77D-3F338E26CE41}">
      <dgm:prSet/>
      <dgm:spPr/>
      <dgm:t>
        <a:bodyPr/>
        <a:lstStyle/>
        <a:p>
          <a:endParaRPr lang="en-US"/>
        </a:p>
      </dgm:t>
    </dgm:pt>
    <dgm:pt modelId="{5DE5C157-5285-47AF-A741-4C171A7A5CF3}">
      <dgm:prSet/>
      <dgm:spPr/>
      <dgm:t>
        <a:bodyPr/>
        <a:lstStyle/>
        <a:p>
          <a:r>
            <a:rPr lang="en-US"/>
            <a:t>Case Statement</a:t>
          </a:r>
        </a:p>
      </dgm:t>
    </dgm:pt>
    <dgm:pt modelId="{6454095E-C675-42BF-8F0B-0FDF8C6235CB}" type="parTrans" cxnId="{934EC650-EF99-487F-8BAA-78764BEF2649}">
      <dgm:prSet/>
      <dgm:spPr/>
      <dgm:t>
        <a:bodyPr/>
        <a:lstStyle/>
        <a:p>
          <a:endParaRPr lang="en-US"/>
        </a:p>
      </dgm:t>
    </dgm:pt>
    <dgm:pt modelId="{C4D68710-651F-4E10-8AD4-2C980B9581E1}" type="sibTrans" cxnId="{934EC650-EF99-487F-8BAA-78764BEF2649}">
      <dgm:prSet/>
      <dgm:spPr/>
      <dgm:t>
        <a:bodyPr/>
        <a:lstStyle/>
        <a:p>
          <a:endParaRPr lang="en-US"/>
        </a:p>
      </dgm:t>
    </dgm:pt>
    <dgm:pt modelId="{3C23D43D-06FA-4DC8-970D-873D1ADB4BB4}">
      <dgm:prSet/>
      <dgm:spPr/>
      <dgm:t>
        <a:bodyPr/>
        <a:lstStyle/>
        <a:p>
          <a:r>
            <a:rPr lang="en-US"/>
            <a:t>Position Statement</a:t>
          </a:r>
        </a:p>
      </dgm:t>
    </dgm:pt>
    <dgm:pt modelId="{1DCEC78C-73BF-402E-96FE-6D776C30D186}" type="parTrans" cxnId="{A6B52648-C89E-4F13-9A48-30B597488393}">
      <dgm:prSet/>
      <dgm:spPr/>
      <dgm:t>
        <a:bodyPr/>
        <a:lstStyle/>
        <a:p>
          <a:endParaRPr lang="en-US"/>
        </a:p>
      </dgm:t>
    </dgm:pt>
    <dgm:pt modelId="{1A2F204F-DA4E-4CEF-AB15-B9441E98651E}" type="sibTrans" cxnId="{A6B52648-C89E-4F13-9A48-30B597488393}">
      <dgm:prSet/>
      <dgm:spPr/>
      <dgm:t>
        <a:bodyPr/>
        <a:lstStyle/>
        <a:p>
          <a:endParaRPr lang="en-US"/>
        </a:p>
      </dgm:t>
    </dgm:pt>
    <dgm:pt modelId="{862ED2A4-75E2-4B02-B988-2106B315E3B6}">
      <dgm:prSet/>
      <dgm:spPr/>
      <dgm:t>
        <a:bodyPr/>
        <a:lstStyle/>
        <a:p>
          <a:r>
            <a:rPr lang="en-US"/>
            <a:t>Argument Statement</a:t>
          </a:r>
        </a:p>
      </dgm:t>
    </dgm:pt>
    <dgm:pt modelId="{BB989691-402D-48D1-81ED-828DBF7F0439}" type="parTrans" cxnId="{8B9EA124-D585-4E30-B5C2-8632B45C406D}">
      <dgm:prSet/>
      <dgm:spPr/>
      <dgm:t>
        <a:bodyPr/>
        <a:lstStyle/>
        <a:p>
          <a:endParaRPr lang="en-US"/>
        </a:p>
      </dgm:t>
    </dgm:pt>
    <dgm:pt modelId="{486570E9-2DC4-4B90-B34C-C2C79A259EF1}" type="sibTrans" cxnId="{8B9EA124-D585-4E30-B5C2-8632B45C406D}">
      <dgm:prSet/>
      <dgm:spPr/>
      <dgm:t>
        <a:bodyPr/>
        <a:lstStyle/>
        <a:p>
          <a:endParaRPr lang="en-US"/>
        </a:p>
      </dgm:t>
    </dgm:pt>
    <dgm:pt modelId="{2E9A29AF-5B9A-46D6-B4A2-0E845176614F}">
      <dgm:prSet/>
      <dgm:spPr/>
      <dgm:t>
        <a:bodyPr/>
        <a:lstStyle/>
        <a:p>
          <a:r>
            <a:rPr lang="en-US"/>
            <a:t>Final Relevant Remark</a:t>
          </a:r>
        </a:p>
      </dgm:t>
    </dgm:pt>
    <dgm:pt modelId="{09F5D02D-3B52-455A-A44E-B31ECA847A09}" type="parTrans" cxnId="{876A770A-DD66-43B4-973F-2B548E2BF0C2}">
      <dgm:prSet/>
      <dgm:spPr/>
      <dgm:t>
        <a:bodyPr/>
        <a:lstStyle/>
        <a:p>
          <a:endParaRPr lang="en-US"/>
        </a:p>
      </dgm:t>
    </dgm:pt>
    <dgm:pt modelId="{8F8C7681-E9E8-4BBA-8D14-5641C018B592}" type="sibTrans" cxnId="{876A770A-DD66-43B4-973F-2B548E2BF0C2}">
      <dgm:prSet/>
      <dgm:spPr/>
      <dgm:t>
        <a:bodyPr/>
        <a:lstStyle/>
        <a:p>
          <a:endParaRPr lang="en-US"/>
        </a:p>
      </dgm:t>
    </dgm:pt>
    <dgm:pt modelId="{D2149BA6-E25B-41F6-AE9A-1AA3084F43BB}" type="pres">
      <dgm:prSet presAssocID="{70437356-89E7-447B-B532-8B4F426DE1C7}" presName="linear" presStyleCnt="0">
        <dgm:presLayoutVars>
          <dgm:dir/>
          <dgm:animLvl val="lvl"/>
          <dgm:resizeHandles val="exact"/>
        </dgm:presLayoutVars>
      </dgm:prSet>
      <dgm:spPr/>
    </dgm:pt>
    <dgm:pt modelId="{C7E3E656-A449-44C8-8963-0F5AFA0AB21B}" type="pres">
      <dgm:prSet presAssocID="{F46AC1D3-C45A-4B36-B167-3D03B1FCDED7}" presName="parentLin" presStyleCnt="0"/>
      <dgm:spPr/>
    </dgm:pt>
    <dgm:pt modelId="{E19F6A45-7B1D-4B8F-B714-B0AD17B00CB5}" type="pres">
      <dgm:prSet presAssocID="{F46AC1D3-C45A-4B36-B167-3D03B1FCDED7}" presName="parentLeftMargin" presStyleLbl="node1" presStyleIdx="0" presStyleCnt="3"/>
      <dgm:spPr/>
    </dgm:pt>
    <dgm:pt modelId="{29C89BE4-273D-4EC0-A7BC-8FAE71F542E8}" type="pres">
      <dgm:prSet presAssocID="{F46AC1D3-C45A-4B36-B167-3D03B1FCDE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B96AA4-9721-4E6C-B9EB-E6BBA7D256C2}" type="pres">
      <dgm:prSet presAssocID="{F46AC1D3-C45A-4B36-B167-3D03B1FCDED7}" presName="negativeSpace" presStyleCnt="0"/>
      <dgm:spPr/>
    </dgm:pt>
    <dgm:pt modelId="{D482CA36-7C83-42ED-BA8E-2DFE1622B913}" type="pres">
      <dgm:prSet presAssocID="{F46AC1D3-C45A-4B36-B167-3D03B1FCDED7}" presName="childText" presStyleLbl="conFgAcc1" presStyleIdx="0" presStyleCnt="3">
        <dgm:presLayoutVars>
          <dgm:bulletEnabled val="1"/>
        </dgm:presLayoutVars>
      </dgm:prSet>
      <dgm:spPr/>
    </dgm:pt>
    <dgm:pt modelId="{81572B15-F74E-4C2B-A815-4F99573EF5AF}" type="pres">
      <dgm:prSet presAssocID="{EF1E5EC1-EDC6-4D22-A676-1429B663465C}" presName="spaceBetweenRectangles" presStyleCnt="0"/>
      <dgm:spPr/>
    </dgm:pt>
    <dgm:pt modelId="{11C21E86-88B8-4FA9-B7E5-143745D8E2F2}" type="pres">
      <dgm:prSet presAssocID="{EAB6E0DC-FAB9-432E-80CE-DFF84CACF694}" presName="parentLin" presStyleCnt="0"/>
      <dgm:spPr/>
    </dgm:pt>
    <dgm:pt modelId="{D26B8598-8F2E-43D6-8EE2-7FEDA83380A6}" type="pres">
      <dgm:prSet presAssocID="{EAB6E0DC-FAB9-432E-80CE-DFF84CACF694}" presName="parentLeftMargin" presStyleLbl="node1" presStyleIdx="0" presStyleCnt="3"/>
      <dgm:spPr/>
    </dgm:pt>
    <dgm:pt modelId="{D71B4097-9A8F-45A2-A3F7-0FC1447A255A}" type="pres">
      <dgm:prSet presAssocID="{EAB6E0DC-FAB9-432E-80CE-DFF84CACF6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970510-652F-4789-9E78-3913CF1B39FD}" type="pres">
      <dgm:prSet presAssocID="{EAB6E0DC-FAB9-432E-80CE-DFF84CACF694}" presName="negativeSpace" presStyleCnt="0"/>
      <dgm:spPr/>
    </dgm:pt>
    <dgm:pt modelId="{29226396-E573-470B-8A43-61DB983A1CE8}" type="pres">
      <dgm:prSet presAssocID="{EAB6E0DC-FAB9-432E-80CE-DFF84CACF694}" presName="childText" presStyleLbl="conFgAcc1" presStyleIdx="1" presStyleCnt="3">
        <dgm:presLayoutVars>
          <dgm:bulletEnabled val="1"/>
        </dgm:presLayoutVars>
      </dgm:prSet>
      <dgm:spPr/>
    </dgm:pt>
    <dgm:pt modelId="{491A6519-D32A-4A3D-B40F-EF68D932E9E4}" type="pres">
      <dgm:prSet presAssocID="{B76E3094-6FB5-4448-8039-50F4B5B96120}" presName="spaceBetweenRectangles" presStyleCnt="0"/>
      <dgm:spPr/>
    </dgm:pt>
    <dgm:pt modelId="{5EFB99D5-3097-46BB-A73D-86E29E7C1727}" type="pres">
      <dgm:prSet presAssocID="{30B0753F-D887-4D93-BCA4-59FDAEEB0D95}" presName="parentLin" presStyleCnt="0"/>
      <dgm:spPr/>
    </dgm:pt>
    <dgm:pt modelId="{7C3ABD96-7105-43D5-9C83-FE88000C83FD}" type="pres">
      <dgm:prSet presAssocID="{30B0753F-D887-4D93-BCA4-59FDAEEB0D95}" presName="parentLeftMargin" presStyleLbl="node1" presStyleIdx="1" presStyleCnt="3"/>
      <dgm:spPr/>
    </dgm:pt>
    <dgm:pt modelId="{2030434F-443B-4593-B1A0-D22FA26A4E0B}" type="pres">
      <dgm:prSet presAssocID="{30B0753F-D887-4D93-BCA4-59FDAEEB0D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9F58706-36A4-42A1-8E03-ADBD726FB74E}" type="pres">
      <dgm:prSet presAssocID="{30B0753F-D887-4D93-BCA4-59FDAEEB0D95}" presName="negativeSpace" presStyleCnt="0"/>
      <dgm:spPr/>
    </dgm:pt>
    <dgm:pt modelId="{55D93C70-609B-47BA-A00C-B622DDDB000C}" type="pres">
      <dgm:prSet presAssocID="{30B0753F-D887-4D93-BCA4-59FDAEEB0D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6A770A-DD66-43B4-973F-2B548E2BF0C2}" srcId="{30B0753F-D887-4D93-BCA4-59FDAEEB0D95}" destId="{2E9A29AF-5B9A-46D6-B4A2-0E845176614F}" srcOrd="4" destOrd="0" parTransId="{09F5D02D-3B52-455A-A44E-B31ECA847A09}" sibTransId="{8F8C7681-E9E8-4BBA-8D14-5641C018B592}"/>
    <dgm:cxn modelId="{89113215-D6C8-458C-B897-67C6F782F466}" type="presOf" srcId="{EAB6E0DC-FAB9-432E-80CE-DFF84CACF694}" destId="{D71B4097-9A8F-45A2-A3F7-0FC1447A255A}" srcOrd="1" destOrd="0" presId="urn:microsoft.com/office/officeart/2005/8/layout/list1"/>
    <dgm:cxn modelId="{6A1BEF1E-75FE-408F-8542-656780FB1624}" type="presOf" srcId="{F46AC1D3-C45A-4B36-B167-3D03B1FCDED7}" destId="{E19F6A45-7B1D-4B8F-B714-B0AD17B00CB5}" srcOrd="0" destOrd="0" presId="urn:microsoft.com/office/officeart/2005/8/layout/list1"/>
    <dgm:cxn modelId="{77A3F323-F3F4-4070-B9D3-F20FE23C67CD}" srcId="{70437356-89E7-447B-B532-8B4F426DE1C7}" destId="{F46AC1D3-C45A-4B36-B167-3D03B1FCDED7}" srcOrd="0" destOrd="0" parTransId="{D8759F20-AF63-44DD-B8BB-4DA8EB84A642}" sibTransId="{EF1E5EC1-EDC6-4D22-A676-1429B663465C}"/>
    <dgm:cxn modelId="{8B9EA124-D585-4E30-B5C2-8632B45C406D}" srcId="{30B0753F-D887-4D93-BCA4-59FDAEEB0D95}" destId="{862ED2A4-75E2-4B02-B988-2106B315E3B6}" srcOrd="3" destOrd="0" parTransId="{BB989691-402D-48D1-81ED-828DBF7F0439}" sibTransId="{486570E9-2DC4-4B90-B34C-C2C79A259EF1}"/>
    <dgm:cxn modelId="{ECCD1663-BD29-4746-B77D-3F338E26CE41}" srcId="{30B0753F-D887-4D93-BCA4-59FDAEEB0D95}" destId="{0FAEEC07-80A5-4435-8458-31DD1DEAE290}" srcOrd="0" destOrd="0" parTransId="{2F659E75-EA98-4E52-92D6-72840BAD0846}" sibTransId="{DEED5762-7503-4612-ADFF-18328FC1611D}"/>
    <dgm:cxn modelId="{A6B52648-C89E-4F13-9A48-30B597488393}" srcId="{30B0753F-D887-4D93-BCA4-59FDAEEB0D95}" destId="{3C23D43D-06FA-4DC8-970D-873D1ADB4BB4}" srcOrd="2" destOrd="0" parTransId="{1DCEC78C-73BF-402E-96FE-6D776C30D186}" sibTransId="{1A2F204F-DA4E-4CEF-AB15-B9441E98651E}"/>
    <dgm:cxn modelId="{4624866B-88B9-46D7-AF31-EFD9E7728CB3}" type="presOf" srcId="{862ED2A4-75E2-4B02-B988-2106B315E3B6}" destId="{55D93C70-609B-47BA-A00C-B622DDDB000C}" srcOrd="0" destOrd="3" presId="urn:microsoft.com/office/officeart/2005/8/layout/list1"/>
    <dgm:cxn modelId="{934EC650-EF99-487F-8BAA-78764BEF2649}" srcId="{30B0753F-D887-4D93-BCA4-59FDAEEB0D95}" destId="{5DE5C157-5285-47AF-A741-4C171A7A5CF3}" srcOrd="1" destOrd="0" parTransId="{6454095E-C675-42BF-8F0B-0FDF8C6235CB}" sibTransId="{C4D68710-651F-4E10-8AD4-2C980B9581E1}"/>
    <dgm:cxn modelId="{94F32057-C1FE-49D6-9D8A-A7798BEE22EF}" type="presOf" srcId="{EAB6E0DC-FAB9-432E-80CE-DFF84CACF694}" destId="{D26B8598-8F2E-43D6-8EE2-7FEDA83380A6}" srcOrd="0" destOrd="0" presId="urn:microsoft.com/office/officeart/2005/8/layout/list1"/>
    <dgm:cxn modelId="{12CCA978-B8C3-4C6B-9F39-FED73307CBBF}" type="presOf" srcId="{30B0753F-D887-4D93-BCA4-59FDAEEB0D95}" destId="{7C3ABD96-7105-43D5-9C83-FE88000C83FD}" srcOrd="0" destOrd="0" presId="urn:microsoft.com/office/officeart/2005/8/layout/list1"/>
    <dgm:cxn modelId="{18778F83-5149-4879-BF9D-7E30FB77CCA4}" type="presOf" srcId="{2E9A29AF-5B9A-46D6-B4A2-0E845176614F}" destId="{55D93C70-609B-47BA-A00C-B622DDDB000C}" srcOrd="0" destOrd="4" presId="urn:microsoft.com/office/officeart/2005/8/layout/list1"/>
    <dgm:cxn modelId="{B2BF139B-DB93-44CE-AFB5-3C052B93AE2E}" srcId="{70437356-89E7-447B-B532-8B4F426DE1C7}" destId="{30B0753F-D887-4D93-BCA4-59FDAEEB0D95}" srcOrd="2" destOrd="0" parTransId="{F308B5ED-9B61-49B7-996F-B51C7840CED4}" sibTransId="{EB599026-C46E-41FF-8824-2C4802AFA1CE}"/>
    <dgm:cxn modelId="{90CEEBB3-4465-416C-B35B-C15DA18CA90F}" type="presOf" srcId="{5DE5C157-5285-47AF-A741-4C171A7A5CF3}" destId="{55D93C70-609B-47BA-A00C-B622DDDB000C}" srcOrd="0" destOrd="1" presId="urn:microsoft.com/office/officeart/2005/8/layout/list1"/>
    <dgm:cxn modelId="{751B86B6-C3A5-452F-97F0-52D8924CF26D}" type="presOf" srcId="{F46AC1D3-C45A-4B36-B167-3D03B1FCDED7}" destId="{29C89BE4-273D-4EC0-A7BC-8FAE71F542E8}" srcOrd="1" destOrd="0" presId="urn:microsoft.com/office/officeart/2005/8/layout/list1"/>
    <dgm:cxn modelId="{232119BC-CC0E-4920-9264-C6AF8960F38C}" type="presOf" srcId="{30B0753F-D887-4D93-BCA4-59FDAEEB0D95}" destId="{2030434F-443B-4593-B1A0-D22FA26A4E0B}" srcOrd="1" destOrd="0" presId="urn:microsoft.com/office/officeart/2005/8/layout/list1"/>
    <dgm:cxn modelId="{97F66BC5-0B57-4FC4-A5C1-CCF033D955DB}" type="presOf" srcId="{3C23D43D-06FA-4DC8-970D-873D1ADB4BB4}" destId="{55D93C70-609B-47BA-A00C-B622DDDB000C}" srcOrd="0" destOrd="2" presId="urn:microsoft.com/office/officeart/2005/8/layout/list1"/>
    <dgm:cxn modelId="{3B7F75CC-E589-4BC3-86CB-1E2F3CB40151}" srcId="{70437356-89E7-447B-B532-8B4F426DE1C7}" destId="{EAB6E0DC-FAB9-432E-80CE-DFF84CACF694}" srcOrd="1" destOrd="0" parTransId="{9C144C6B-3DB5-4CA8-A1A5-84B6D66E8847}" sibTransId="{B76E3094-6FB5-4448-8039-50F4B5B96120}"/>
    <dgm:cxn modelId="{4C4398F3-7A63-4334-8F8D-4B345AEC8F6D}" type="presOf" srcId="{70437356-89E7-447B-B532-8B4F426DE1C7}" destId="{D2149BA6-E25B-41F6-AE9A-1AA3084F43BB}" srcOrd="0" destOrd="0" presId="urn:microsoft.com/office/officeart/2005/8/layout/list1"/>
    <dgm:cxn modelId="{6589D6FE-C432-404B-A164-56BD5618AA52}" type="presOf" srcId="{0FAEEC07-80A5-4435-8458-31DD1DEAE290}" destId="{55D93C70-609B-47BA-A00C-B622DDDB000C}" srcOrd="0" destOrd="0" presId="urn:microsoft.com/office/officeart/2005/8/layout/list1"/>
    <dgm:cxn modelId="{49851D00-559C-4BF0-9556-994D9DD5E09F}" type="presParOf" srcId="{D2149BA6-E25B-41F6-AE9A-1AA3084F43BB}" destId="{C7E3E656-A449-44C8-8963-0F5AFA0AB21B}" srcOrd="0" destOrd="0" presId="urn:microsoft.com/office/officeart/2005/8/layout/list1"/>
    <dgm:cxn modelId="{FFC4920E-236C-4A5C-A204-525F76F218B0}" type="presParOf" srcId="{C7E3E656-A449-44C8-8963-0F5AFA0AB21B}" destId="{E19F6A45-7B1D-4B8F-B714-B0AD17B00CB5}" srcOrd="0" destOrd="0" presId="urn:microsoft.com/office/officeart/2005/8/layout/list1"/>
    <dgm:cxn modelId="{9066BB11-6863-4784-96D6-D8F985A981AD}" type="presParOf" srcId="{C7E3E656-A449-44C8-8963-0F5AFA0AB21B}" destId="{29C89BE4-273D-4EC0-A7BC-8FAE71F542E8}" srcOrd="1" destOrd="0" presId="urn:microsoft.com/office/officeart/2005/8/layout/list1"/>
    <dgm:cxn modelId="{85141A76-B2F9-4720-B31D-54B26453DD44}" type="presParOf" srcId="{D2149BA6-E25B-41F6-AE9A-1AA3084F43BB}" destId="{5BB96AA4-9721-4E6C-B9EB-E6BBA7D256C2}" srcOrd="1" destOrd="0" presId="urn:microsoft.com/office/officeart/2005/8/layout/list1"/>
    <dgm:cxn modelId="{6A6BB086-8B4B-4AD4-ABB8-2D424CFC5120}" type="presParOf" srcId="{D2149BA6-E25B-41F6-AE9A-1AA3084F43BB}" destId="{D482CA36-7C83-42ED-BA8E-2DFE1622B913}" srcOrd="2" destOrd="0" presId="urn:microsoft.com/office/officeart/2005/8/layout/list1"/>
    <dgm:cxn modelId="{DF55A17C-814F-41A9-975D-81AB37D9D423}" type="presParOf" srcId="{D2149BA6-E25B-41F6-AE9A-1AA3084F43BB}" destId="{81572B15-F74E-4C2B-A815-4F99573EF5AF}" srcOrd="3" destOrd="0" presId="urn:microsoft.com/office/officeart/2005/8/layout/list1"/>
    <dgm:cxn modelId="{CCCFE776-15C1-47B6-8141-2B6AC5C977E8}" type="presParOf" srcId="{D2149BA6-E25B-41F6-AE9A-1AA3084F43BB}" destId="{11C21E86-88B8-4FA9-B7E5-143745D8E2F2}" srcOrd="4" destOrd="0" presId="urn:microsoft.com/office/officeart/2005/8/layout/list1"/>
    <dgm:cxn modelId="{6425E4B3-1FD2-4487-8227-2A099C2C9F59}" type="presParOf" srcId="{11C21E86-88B8-4FA9-B7E5-143745D8E2F2}" destId="{D26B8598-8F2E-43D6-8EE2-7FEDA83380A6}" srcOrd="0" destOrd="0" presId="urn:microsoft.com/office/officeart/2005/8/layout/list1"/>
    <dgm:cxn modelId="{8B371A26-1ABD-4F0B-8016-BF283074750A}" type="presParOf" srcId="{11C21E86-88B8-4FA9-B7E5-143745D8E2F2}" destId="{D71B4097-9A8F-45A2-A3F7-0FC1447A255A}" srcOrd="1" destOrd="0" presId="urn:microsoft.com/office/officeart/2005/8/layout/list1"/>
    <dgm:cxn modelId="{F6D9D9F6-1981-41B5-9B7D-2B988943B98E}" type="presParOf" srcId="{D2149BA6-E25B-41F6-AE9A-1AA3084F43BB}" destId="{97970510-652F-4789-9E78-3913CF1B39FD}" srcOrd="5" destOrd="0" presId="urn:microsoft.com/office/officeart/2005/8/layout/list1"/>
    <dgm:cxn modelId="{C6F90BF3-1178-46C9-9E41-43DEDE01DF71}" type="presParOf" srcId="{D2149BA6-E25B-41F6-AE9A-1AA3084F43BB}" destId="{29226396-E573-470B-8A43-61DB983A1CE8}" srcOrd="6" destOrd="0" presId="urn:microsoft.com/office/officeart/2005/8/layout/list1"/>
    <dgm:cxn modelId="{30CFB24B-AED9-48D3-B6E3-AE91A5036779}" type="presParOf" srcId="{D2149BA6-E25B-41F6-AE9A-1AA3084F43BB}" destId="{491A6519-D32A-4A3D-B40F-EF68D932E9E4}" srcOrd="7" destOrd="0" presId="urn:microsoft.com/office/officeart/2005/8/layout/list1"/>
    <dgm:cxn modelId="{0493F8A8-81EF-47E9-BFA6-D6EAFF5C80AA}" type="presParOf" srcId="{D2149BA6-E25B-41F6-AE9A-1AA3084F43BB}" destId="{5EFB99D5-3097-46BB-A73D-86E29E7C1727}" srcOrd="8" destOrd="0" presId="urn:microsoft.com/office/officeart/2005/8/layout/list1"/>
    <dgm:cxn modelId="{398C8766-29A8-4EB8-8D2B-E58222A14061}" type="presParOf" srcId="{5EFB99D5-3097-46BB-A73D-86E29E7C1727}" destId="{7C3ABD96-7105-43D5-9C83-FE88000C83FD}" srcOrd="0" destOrd="0" presId="urn:microsoft.com/office/officeart/2005/8/layout/list1"/>
    <dgm:cxn modelId="{3E5721CF-A65A-4911-AC6F-90494193EF6C}" type="presParOf" srcId="{5EFB99D5-3097-46BB-A73D-86E29E7C1727}" destId="{2030434F-443B-4593-B1A0-D22FA26A4E0B}" srcOrd="1" destOrd="0" presId="urn:microsoft.com/office/officeart/2005/8/layout/list1"/>
    <dgm:cxn modelId="{7AFFB087-C01F-4CC8-A57A-60C947339D6C}" type="presParOf" srcId="{D2149BA6-E25B-41F6-AE9A-1AA3084F43BB}" destId="{A9F58706-36A4-42A1-8E03-ADBD726FB74E}" srcOrd="9" destOrd="0" presId="urn:microsoft.com/office/officeart/2005/8/layout/list1"/>
    <dgm:cxn modelId="{3749CA8A-CC76-433C-9A73-8C417B34A2D4}" type="presParOf" srcId="{D2149BA6-E25B-41F6-AE9A-1AA3084F43BB}" destId="{55D93C70-609B-47BA-A00C-B622DDDB00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531950-8B61-43A1-8E39-7B87DE1AE279}" type="doc">
      <dgm:prSet loTypeId="urn:microsoft.com/office/officeart/2008/layout/LinedList" loCatId="Inbox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63E5594-6586-4AB5-AC6B-84B75A1CF900}">
      <dgm:prSet/>
      <dgm:spPr/>
      <dgm:t>
        <a:bodyPr/>
        <a:lstStyle/>
        <a:p>
          <a:r>
            <a:rPr lang="en-US" b="1" i="0"/>
            <a:t>Writing a Report</a:t>
          </a:r>
          <a:endParaRPr lang="en-US"/>
        </a:p>
      </dgm:t>
    </dgm:pt>
    <dgm:pt modelId="{439CA0BD-A0F0-4F89-B5EA-5CAB6D6AFA47}" type="parTrans" cxnId="{D089DE7C-5F28-4943-90D0-4B0A68C2EDFC}">
      <dgm:prSet/>
      <dgm:spPr/>
      <dgm:t>
        <a:bodyPr/>
        <a:lstStyle/>
        <a:p>
          <a:endParaRPr lang="en-US"/>
        </a:p>
      </dgm:t>
    </dgm:pt>
    <dgm:pt modelId="{9AE0DD91-AE15-417E-8936-99E9C690D1A0}" type="sibTrans" cxnId="{D089DE7C-5F28-4943-90D0-4B0A68C2EDFC}">
      <dgm:prSet/>
      <dgm:spPr/>
      <dgm:t>
        <a:bodyPr/>
        <a:lstStyle/>
        <a:p>
          <a:endParaRPr lang="en-US"/>
        </a:p>
      </dgm:t>
    </dgm:pt>
    <dgm:pt modelId="{DCF05379-B02B-40F3-86A2-FA9E3C4434BD}">
      <dgm:prSet/>
      <dgm:spPr/>
      <dgm:t>
        <a:bodyPr/>
        <a:lstStyle/>
        <a:p>
          <a:r>
            <a:rPr lang="en-US" b="1" i="0"/>
            <a:t>Writing a “Compare &amp; Contrast” paper</a:t>
          </a:r>
          <a:endParaRPr lang="en-US"/>
        </a:p>
      </dgm:t>
    </dgm:pt>
    <dgm:pt modelId="{A9117FCD-5F87-4531-BE84-19E32C51FEA0}" type="parTrans" cxnId="{B4DDC4B2-0C8D-4C43-B8E8-A011F4B91E70}">
      <dgm:prSet/>
      <dgm:spPr/>
      <dgm:t>
        <a:bodyPr/>
        <a:lstStyle/>
        <a:p>
          <a:endParaRPr lang="en-US"/>
        </a:p>
      </dgm:t>
    </dgm:pt>
    <dgm:pt modelId="{AC7D0B10-C25B-4144-89DB-E74610B864D3}" type="sibTrans" cxnId="{B4DDC4B2-0C8D-4C43-B8E8-A011F4B91E70}">
      <dgm:prSet/>
      <dgm:spPr/>
      <dgm:t>
        <a:bodyPr/>
        <a:lstStyle/>
        <a:p>
          <a:endParaRPr lang="en-US"/>
        </a:p>
      </dgm:t>
    </dgm:pt>
    <dgm:pt modelId="{FBC677FE-C303-4A2C-A3BF-02F0770A9CEB}">
      <dgm:prSet/>
      <dgm:spPr/>
      <dgm:t>
        <a:bodyPr/>
        <a:lstStyle/>
        <a:p>
          <a:r>
            <a:rPr lang="en-US" b="1" i="0"/>
            <a:t>Assertions without Arguments</a:t>
          </a:r>
          <a:endParaRPr lang="en-US"/>
        </a:p>
      </dgm:t>
    </dgm:pt>
    <dgm:pt modelId="{C4866636-7517-41AD-B27E-37CFA6D1EB04}" type="parTrans" cxnId="{D3E25413-BF96-4E70-9D72-941B2720EAC3}">
      <dgm:prSet/>
      <dgm:spPr/>
      <dgm:t>
        <a:bodyPr/>
        <a:lstStyle/>
        <a:p>
          <a:endParaRPr lang="en-US"/>
        </a:p>
      </dgm:t>
    </dgm:pt>
    <dgm:pt modelId="{158BF263-61C5-4FFF-BA62-5A77BFEDD9D1}" type="sibTrans" cxnId="{D3E25413-BF96-4E70-9D72-941B2720EAC3}">
      <dgm:prSet/>
      <dgm:spPr/>
      <dgm:t>
        <a:bodyPr/>
        <a:lstStyle/>
        <a:p>
          <a:endParaRPr lang="en-US"/>
        </a:p>
      </dgm:t>
    </dgm:pt>
    <dgm:pt modelId="{D2B1D448-BEF4-4515-8153-9EA08E248744}">
      <dgm:prSet/>
      <dgm:spPr/>
      <dgm:t>
        <a:bodyPr/>
        <a:lstStyle/>
        <a:p>
          <a:r>
            <a:rPr lang="en-US" b="1" i="0" dirty="0"/>
            <a:t>Argument, but not a philosophical argument</a:t>
          </a:r>
          <a:endParaRPr lang="en-US" dirty="0"/>
        </a:p>
      </dgm:t>
    </dgm:pt>
    <dgm:pt modelId="{9E8CA632-7EDE-4B86-B4D8-39B03D402577}" type="parTrans" cxnId="{0A4ADAC5-ED24-422D-B030-286C4720BC62}">
      <dgm:prSet/>
      <dgm:spPr/>
      <dgm:t>
        <a:bodyPr/>
        <a:lstStyle/>
        <a:p>
          <a:endParaRPr lang="en-US"/>
        </a:p>
      </dgm:t>
    </dgm:pt>
    <dgm:pt modelId="{4E92E284-6DEE-4E6D-A1A8-2A26CFFC2538}" type="sibTrans" cxnId="{0A4ADAC5-ED24-422D-B030-286C4720BC62}">
      <dgm:prSet/>
      <dgm:spPr/>
      <dgm:t>
        <a:bodyPr/>
        <a:lstStyle/>
        <a:p>
          <a:endParaRPr lang="en-US"/>
        </a:p>
      </dgm:t>
    </dgm:pt>
    <dgm:pt modelId="{0D978AE8-8F38-4190-8081-EDE722AEB9B0}">
      <dgm:prSet/>
      <dgm:spPr/>
      <dgm:t>
        <a:bodyPr/>
        <a:lstStyle/>
        <a:p>
          <a:r>
            <a:rPr lang="en-US" b="1" i="0" dirty="0"/>
            <a:t>Not on Ancient &amp; Medieval Philosophy</a:t>
          </a:r>
          <a:endParaRPr lang="en-US" dirty="0"/>
        </a:p>
      </dgm:t>
    </dgm:pt>
    <dgm:pt modelId="{88F8616C-545A-44A6-B7EA-FF2CCAAB583F}" type="parTrans" cxnId="{7FF1866B-F3CC-4D18-BBFB-1E1B2E6E21D2}">
      <dgm:prSet/>
      <dgm:spPr/>
      <dgm:t>
        <a:bodyPr/>
        <a:lstStyle/>
        <a:p>
          <a:endParaRPr lang="en-US"/>
        </a:p>
      </dgm:t>
    </dgm:pt>
    <dgm:pt modelId="{E69DAC3C-E16F-47E6-978B-5B5723F09307}" type="sibTrans" cxnId="{7FF1866B-F3CC-4D18-BBFB-1E1B2E6E21D2}">
      <dgm:prSet/>
      <dgm:spPr/>
      <dgm:t>
        <a:bodyPr/>
        <a:lstStyle/>
        <a:p>
          <a:endParaRPr lang="en-US"/>
        </a:p>
      </dgm:t>
    </dgm:pt>
    <dgm:pt modelId="{0D6B8C67-E5C3-4E3D-B9F6-DA1F203F3AAB}">
      <dgm:prSet/>
      <dgm:spPr/>
      <dgm:t>
        <a:bodyPr/>
        <a:lstStyle/>
        <a:p>
          <a:r>
            <a:rPr lang="en-US" b="1" i="0"/>
            <a:t>Plagiarism</a:t>
          </a:r>
          <a:endParaRPr lang="en-US"/>
        </a:p>
      </dgm:t>
    </dgm:pt>
    <dgm:pt modelId="{FE946931-C67D-45A4-B660-270E4A1F0F2E}" type="parTrans" cxnId="{732EE5FB-84B1-44E7-8151-977832AC3F91}">
      <dgm:prSet/>
      <dgm:spPr/>
      <dgm:t>
        <a:bodyPr/>
        <a:lstStyle/>
        <a:p>
          <a:endParaRPr lang="en-US"/>
        </a:p>
      </dgm:t>
    </dgm:pt>
    <dgm:pt modelId="{DBAE168A-19E3-48BD-826B-2664B2686031}" type="sibTrans" cxnId="{732EE5FB-84B1-44E7-8151-977832AC3F91}">
      <dgm:prSet/>
      <dgm:spPr/>
      <dgm:t>
        <a:bodyPr/>
        <a:lstStyle/>
        <a:p>
          <a:endParaRPr lang="en-US"/>
        </a:p>
      </dgm:t>
    </dgm:pt>
    <dgm:pt modelId="{0AAD8D24-CA41-483F-B935-39F49D0E5542}" type="pres">
      <dgm:prSet presAssocID="{D6531950-8B61-43A1-8E39-7B87DE1AE279}" presName="vert0" presStyleCnt="0">
        <dgm:presLayoutVars>
          <dgm:dir/>
          <dgm:animOne val="branch"/>
          <dgm:animLvl val="lvl"/>
        </dgm:presLayoutVars>
      </dgm:prSet>
      <dgm:spPr/>
    </dgm:pt>
    <dgm:pt modelId="{B7CF5066-485F-473D-AC72-AD8E3491025E}" type="pres">
      <dgm:prSet presAssocID="{663E5594-6586-4AB5-AC6B-84B75A1CF900}" presName="thickLine" presStyleLbl="alignNode1" presStyleIdx="0" presStyleCnt="6"/>
      <dgm:spPr/>
    </dgm:pt>
    <dgm:pt modelId="{BA85BF64-1AAF-4A02-B16E-23C43FE56529}" type="pres">
      <dgm:prSet presAssocID="{663E5594-6586-4AB5-AC6B-84B75A1CF900}" presName="horz1" presStyleCnt="0"/>
      <dgm:spPr/>
    </dgm:pt>
    <dgm:pt modelId="{D934C179-D9A8-494B-87DF-9E38547EDFC0}" type="pres">
      <dgm:prSet presAssocID="{663E5594-6586-4AB5-AC6B-84B75A1CF900}" presName="tx1" presStyleLbl="revTx" presStyleIdx="0" presStyleCnt="6"/>
      <dgm:spPr/>
    </dgm:pt>
    <dgm:pt modelId="{64391F8C-1663-46D6-B44D-125546221C58}" type="pres">
      <dgm:prSet presAssocID="{663E5594-6586-4AB5-AC6B-84B75A1CF900}" presName="vert1" presStyleCnt="0"/>
      <dgm:spPr/>
    </dgm:pt>
    <dgm:pt modelId="{277AFA1E-5B30-4E77-8259-109A68DF7BAB}" type="pres">
      <dgm:prSet presAssocID="{DCF05379-B02B-40F3-86A2-FA9E3C4434BD}" presName="thickLine" presStyleLbl="alignNode1" presStyleIdx="1" presStyleCnt="6"/>
      <dgm:spPr/>
    </dgm:pt>
    <dgm:pt modelId="{0C52654F-016F-45E1-B561-43B592B247F0}" type="pres">
      <dgm:prSet presAssocID="{DCF05379-B02B-40F3-86A2-FA9E3C4434BD}" presName="horz1" presStyleCnt="0"/>
      <dgm:spPr/>
    </dgm:pt>
    <dgm:pt modelId="{6615B00B-785F-4C42-B958-2B3F1639BA02}" type="pres">
      <dgm:prSet presAssocID="{DCF05379-B02B-40F3-86A2-FA9E3C4434BD}" presName="tx1" presStyleLbl="revTx" presStyleIdx="1" presStyleCnt="6"/>
      <dgm:spPr/>
    </dgm:pt>
    <dgm:pt modelId="{2A7EFA84-797C-4BBD-906B-C9BAE4F22E8A}" type="pres">
      <dgm:prSet presAssocID="{DCF05379-B02B-40F3-86A2-FA9E3C4434BD}" presName="vert1" presStyleCnt="0"/>
      <dgm:spPr/>
    </dgm:pt>
    <dgm:pt modelId="{0E10CD3A-EEE4-4813-8D82-3EB218CC6058}" type="pres">
      <dgm:prSet presAssocID="{FBC677FE-C303-4A2C-A3BF-02F0770A9CEB}" presName="thickLine" presStyleLbl="alignNode1" presStyleIdx="2" presStyleCnt="6"/>
      <dgm:spPr/>
    </dgm:pt>
    <dgm:pt modelId="{1FC7F529-F2A5-40C7-A925-885BC5201AF4}" type="pres">
      <dgm:prSet presAssocID="{FBC677FE-C303-4A2C-A3BF-02F0770A9CEB}" presName="horz1" presStyleCnt="0"/>
      <dgm:spPr/>
    </dgm:pt>
    <dgm:pt modelId="{AA37960B-183F-406A-BD52-6D7B3402E206}" type="pres">
      <dgm:prSet presAssocID="{FBC677FE-C303-4A2C-A3BF-02F0770A9CEB}" presName="tx1" presStyleLbl="revTx" presStyleIdx="2" presStyleCnt="6"/>
      <dgm:spPr/>
    </dgm:pt>
    <dgm:pt modelId="{6463E639-3B82-4968-B6F3-ACF838A0DAC5}" type="pres">
      <dgm:prSet presAssocID="{FBC677FE-C303-4A2C-A3BF-02F0770A9CEB}" presName="vert1" presStyleCnt="0"/>
      <dgm:spPr/>
    </dgm:pt>
    <dgm:pt modelId="{7F76E128-7349-44B0-BF15-6AB7107FBF3B}" type="pres">
      <dgm:prSet presAssocID="{D2B1D448-BEF4-4515-8153-9EA08E248744}" presName="thickLine" presStyleLbl="alignNode1" presStyleIdx="3" presStyleCnt="6"/>
      <dgm:spPr/>
    </dgm:pt>
    <dgm:pt modelId="{9D75E8B7-F69F-468A-9D69-ECC478091867}" type="pres">
      <dgm:prSet presAssocID="{D2B1D448-BEF4-4515-8153-9EA08E248744}" presName="horz1" presStyleCnt="0"/>
      <dgm:spPr/>
    </dgm:pt>
    <dgm:pt modelId="{F55BA088-266D-421E-89D5-26BF24553881}" type="pres">
      <dgm:prSet presAssocID="{D2B1D448-BEF4-4515-8153-9EA08E248744}" presName="tx1" presStyleLbl="revTx" presStyleIdx="3" presStyleCnt="6"/>
      <dgm:spPr/>
    </dgm:pt>
    <dgm:pt modelId="{3D858A77-3ACF-4329-A16A-9E458E0BA7BC}" type="pres">
      <dgm:prSet presAssocID="{D2B1D448-BEF4-4515-8153-9EA08E248744}" presName="vert1" presStyleCnt="0"/>
      <dgm:spPr/>
    </dgm:pt>
    <dgm:pt modelId="{AEAB6B6D-BB84-4965-AE52-BEFB05D9754F}" type="pres">
      <dgm:prSet presAssocID="{0D978AE8-8F38-4190-8081-EDE722AEB9B0}" presName="thickLine" presStyleLbl="alignNode1" presStyleIdx="4" presStyleCnt="6"/>
      <dgm:spPr/>
    </dgm:pt>
    <dgm:pt modelId="{CA8A47B8-01F8-4ADE-8FA4-98FC5AD3770D}" type="pres">
      <dgm:prSet presAssocID="{0D978AE8-8F38-4190-8081-EDE722AEB9B0}" presName="horz1" presStyleCnt="0"/>
      <dgm:spPr/>
    </dgm:pt>
    <dgm:pt modelId="{314A4504-0A26-4D3D-A29A-3FB74CDC0745}" type="pres">
      <dgm:prSet presAssocID="{0D978AE8-8F38-4190-8081-EDE722AEB9B0}" presName="tx1" presStyleLbl="revTx" presStyleIdx="4" presStyleCnt="6"/>
      <dgm:spPr/>
    </dgm:pt>
    <dgm:pt modelId="{0B0E1162-2302-4602-8BD7-6BA77AF36B60}" type="pres">
      <dgm:prSet presAssocID="{0D978AE8-8F38-4190-8081-EDE722AEB9B0}" presName="vert1" presStyleCnt="0"/>
      <dgm:spPr/>
    </dgm:pt>
    <dgm:pt modelId="{F30E333D-D754-48DA-8F5D-53175BB9341D}" type="pres">
      <dgm:prSet presAssocID="{0D6B8C67-E5C3-4E3D-B9F6-DA1F203F3AAB}" presName="thickLine" presStyleLbl="alignNode1" presStyleIdx="5" presStyleCnt="6"/>
      <dgm:spPr/>
    </dgm:pt>
    <dgm:pt modelId="{8D924F3C-ABE0-46CF-99B1-22210B90CA0A}" type="pres">
      <dgm:prSet presAssocID="{0D6B8C67-E5C3-4E3D-B9F6-DA1F203F3AAB}" presName="horz1" presStyleCnt="0"/>
      <dgm:spPr/>
    </dgm:pt>
    <dgm:pt modelId="{A536405F-770D-4622-A868-5921CA2293A4}" type="pres">
      <dgm:prSet presAssocID="{0D6B8C67-E5C3-4E3D-B9F6-DA1F203F3AAB}" presName="tx1" presStyleLbl="revTx" presStyleIdx="5" presStyleCnt="6"/>
      <dgm:spPr/>
    </dgm:pt>
    <dgm:pt modelId="{F1768BBC-E04A-4904-8447-8ABA522C0BC3}" type="pres">
      <dgm:prSet presAssocID="{0D6B8C67-E5C3-4E3D-B9F6-DA1F203F3AAB}" presName="vert1" presStyleCnt="0"/>
      <dgm:spPr/>
    </dgm:pt>
  </dgm:ptLst>
  <dgm:cxnLst>
    <dgm:cxn modelId="{D3E25413-BF96-4E70-9D72-941B2720EAC3}" srcId="{D6531950-8B61-43A1-8E39-7B87DE1AE279}" destId="{FBC677FE-C303-4A2C-A3BF-02F0770A9CEB}" srcOrd="2" destOrd="0" parTransId="{C4866636-7517-41AD-B27E-37CFA6D1EB04}" sibTransId="{158BF263-61C5-4FFF-BA62-5A77BFEDD9D1}"/>
    <dgm:cxn modelId="{C399275C-C93E-41C5-87E8-F566F144449A}" type="presOf" srcId="{FBC677FE-C303-4A2C-A3BF-02F0770A9CEB}" destId="{AA37960B-183F-406A-BD52-6D7B3402E206}" srcOrd="0" destOrd="0" presId="urn:microsoft.com/office/officeart/2008/layout/LinedList"/>
    <dgm:cxn modelId="{7FF1866B-F3CC-4D18-BBFB-1E1B2E6E21D2}" srcId="{D6531950-8B61-43A1-8E39-7B87DE1AE279}" destId="{0D978AE8-8F38-4190-8081-EDE722AEB9B0}" srcOrd="4" destOrd="0" parTransId="{88F8616C-545A-44A6-B7EA-FF2CCAAB583F}" sibTransId="{E69DAC3C-E16F-47E6-978B-5B5723F09307}"/>
    <dgm:cxn modelId="{D089DE7C-5F28-4943-90D0-4B0A68C2EDFC}" srcId="{D6531950-8B61-43A1-8E39-7B87DE1AE279}" destId="{663E5594-6586-4AB5-AC6B-84B75A1CF900}" srcOrd="0" destOrd="0" parTransId="{439CA0BD-A0F0-4F89-B5EA-5CAB6D6AFA47}" sibTransId="{9AE0DD91-AE15-417E-8936-99E9C690D1A0}"/>
    <dgm:cxn modelId="{B4DDC4B2-0C8D-4C43-B8E8-A011F4B91E70}" srcId="{D6531950-8B61-43A1-8E39-7B87DE1AE279}" destId="{DCF05379-B02B-40F3-86A2-FA9E3C4434BD}" srcOrd="1" destOrd="0" parTransId="{A9117FCD-5F87-4531-BE84-19E32C51FEA0}" sibTransId="{AC7D0B10-C25B-4144-89DB-E74610B864D3}"/>
    <dgm:cxn modelId="{6F7AA3B9-3C1B-40C5-AEF1-DC46F188F3A8}" type="presOf" srcId="{D6531950-8B61-43A1-8E39-7B87DE1AE279}" destId="{0AAD8D24-CA41-483F-B935-39F49D0E5542}" srcOrd="0" destOrd="0" presId="urn:microsoft.com/office/officeart/2008/layout/LinedList"/>
    <dgm:cxn modelId="{0A4ADAC5-ED24-422D-B030-286C4720BC62}" srcId="{D6531950-8B61-43A1-8E39-7B87DE1AE279}" destId="{D2B1D448-BEF4-4515-8153-9EA08E248744}" srcOrd="3" destOrd="0" parTransId="{9E8CA632-7EDE-4B86-B4D8-39B03D402577}" sibTransId="{4E92E284-6DEE-4E6D-A1A8-2A26CFFC2538}"/>
    <dgm:cxn modelId="{529AC9CE-4281-4530-945C-5D9AA7528FEC}" type="presOf" srcId="{0D978AE8-8F38-4190-8081-EDE722AEB9B0}" destId="{314A4504-0A26-4D3D-A29A-3FB74CDC0745}" srcOrd="0" destOrd="0" presId="urn:microsoft.com/office/officeart/2008/layout/LinedList"/>
    <dgm:cxn modelId="{38C034CF-8D97-4B50-A5B2-47FEAC3DBE02}" type="presOf" srcId="{0D6B8C67-E5C3-4E3D-B9F6-DA1F203F3AAB}" destId="{A536405F-770D-4622-A868-5921CA2293A4}" srcOrd="0" destOrd="0" presId="urn:microsoft.com/office/officeart/2008/layout/LinedList"/>
    <dgm:cxn modelId="{5B0F7FD8-3500-4CFD-99EE-8D8CB5199348}" type="presOf" srcId="{D2B1D448-BEF4-4515-8153-9EA08E248744}" destId="{F55BA088-266D-421E-89D5-26BF24553881}" srcOrd="0" destOrd="0" presId="urn:microsoft.com/office/officeart/2008/layout/LinedList"/>
    <dgm:cxn modelId="{E6CF1AE7-EF34-48DD-B8E3-C537152BF9B9}" type="presOf" srcId="{663E5594-6586-4AB5-AC6B-84B75A1CF900}" destId="{D934C179-D9A8-494B-87DF-9E38547EDFC0}" srcOrd="0" destOrd="0" presId="urn:microsoft.com/office/officeart/2008/layout/LinedList"/>
    <dgm:cxn modelId="{40C52FF4-1460-4CF5-80A4-A6281C506DC7}" type="presOf" srcId="{DCF05379-B02B-40F3-86A2-FA9E3C4434BD}" destId="{6615B00B-785F-4C42-B958-2B3F1639BA02}" srcOrd="0" destOrd="0" presId="urn:microsoft.com/office/officeart/2008/layout/LinedList"/>
    <dgm:cxn modelId="{732EE5FB-84B1-44E7-8151-977832AC3F91}" srcId="{D6531950-8B61-43A1-8E39-7B87DE1AE279}" destId="{0D6B8C67-E5C3-4E3D-B9F6-DA1F203F3AAB}" srcOrd="5" destOrd="0" parTransId="{FE946931-C67D-45A4-B660-270E4A1F0F2E}" sibTransId="{DBAE168A-19E3-48BD-826B-2664B2686031}"/>
    <dgm:cxn modelId="{B3373340-592C-4A9E-BD8C-4B40C5D0B165}" type="presParOf" srcId="{0AAD8D24-CA41-483F-B935-39F49D0E5542}" destId="{B7CF5066-485F-473D-AC72-AD8E3491025E}" srcOrd="0" destOrd="0" presId="urn:microsoft.com/office/officeart/2008/layout/LinedList"/>
    <dgm:cxn modelId="{CC753188-2EFD-45C8-BC34-6A3DADD35708}" type="presParOf" srcId="{0AAD8D24-CA41-483F-B935-39F49D0E5542}" destId="{BA85BF64-1AAF-4A02-B16E-23C43FE56529}" srcOrd="1" destOrd="0" presId="urn:microsoft.com/office/officeart/2008/layout/LinedList"/>
    <dgm:cxn modelId="{147F1AF2-C05A-4710-AD53-7B59F1CA9F19}" type="presParOf" srcId="{BA85BF64-1AAF-4A02-B16E-23C43FE56529}" destId="{D934C179-D9A8-494B-87DF-9E38547EDFC0}" srcOrd="0" destOrd="0" presId="urn:microsoft.com/office/officeart/2008/layout/LinedList"/>
    <dgm:cxn modelId="{433B5BB2-1522-4FAB-B0F6-CA95BCCCAB76}" type="presParOf" srcId="{BA85BF64-1AAF-4A02-B16E-23C43FE56529}" destId="{64391F8C-1663-46D6-B44D-125546221C58}" srcOrd="1" destOrd="0" presId="urn:microsoft.com/office/officeart/2008/layout/LinedList"/>
    <dgm:cxn modelId="{AC62D609-1997-4196-B4DC-970E2139163C}" type="presParOf" srcId="{0AAD8D24-CA41-483F-B935-39F49D0E5542}" destId="{277AFA1E-5B30-4E77-8259-109A68DF7BAB}" srcOrd="2" destOrd="0" presId="urn:microsoft.com/office/officeart/2008/layout/LinedList"/>
    <dgm:cxn modelId="{E5B8D38D-2A23-4E4F-AD3A-E95FADECC254}" type="presParOf" srcId="{0AAD8D24-CA41-483F-B935-39F49D0E5542}" destId="{0C52654F-016F-45E1-B561-43B592B247F0}" srcOrd="3" destOrd="0" presId="urn:microsoft.com/office/officeart/2008/layout/LinedList"/>
    <dgm:cxn modelId="{72016D69-F1D2-44E1-8B7D-EC1829370839}" type="presParOf" srcId="{0C52654F-016F-45E1-B561-43B592B247F0}" destId="{6615B00B-785F-4C42-B958-2B3F1639BA02}" srcOrd="0" destOrd="0" presId="urn:microsoft.com/office/officeart/2008/layout/LinedList"/>
    <dgm:cxn modelId="{222C8D71-9DB1-418E-9A3B-026A7E5F4C80}" type="presParOf" srcId="{0C52654F-016F-45E1-B561-43B592B247F0}" destId="{2A7EFA84-797C-4BBD-906B-C9BAE4F22E8A}" srcOrd="1" destOrd="0" presId="urn:microsoft.com/office/officeart/2008/layout/LinedList"/>
    <dgm:cxn modelId="{B8E6D86D-3956-4062-A1C3-7A6A62A8205D}" type="presParOf" srcId="{0AAD8D24-CA41-483F-B935-39F49D0E5542}" destId="{0E10CD3A-EEE4-4813-8D82-3EB218CC6058}" srcOrd="4" destOrd="0" presId="urn:microsoft.com/office/officeart/2008/layout/LinedList"/>
    <dgm:cxn modelId="{B0698217-8EED-4C21-8932-63220B587608}" type="presParOf" srcId="{0AAD8D24-CA41-483F-B935-39F49D0E5542}" destId="{1FC7F529-F2A5-40C7-A925-885BC5201AF4}" srcOrd="5" destOrd="0" presId="urn:microsoft.com/office/officeart/2008/layout/LinedList"/>
    <dgm:cxn modelId="{973CE7B9-A789-4D9F-BA92-EE6952FF3A2C}" type="presParOf" srcId="{1FC7F529-F2A5-40C7-A925-885BC5201AF4}" destId="{AA37960B-183F-406A-BD52-6D7B3402E206}" srcOrd="0" destOrd="0" presId="urn:microsoft.com/office/officeart/2008/layout/LinedList"/>
    <dgm:cxn modelId="{0B966D74-F480-4787-8528-2E6B6F49B52E}" type="presParOf" srcId="{1FC7F529-F2A5-40C7-A925-885BC5201AF4}" destId="{6463E639-3B82-4968-B6F3-ACF838A0DAC5}" srcOrd="1" destOrd="0" presId="urn:microsoft.com/office/officeart/2008/layout/LinedList"/>
    <dgm:cxn modelId="{2CFF8005-E23B-4AFD-99B1-6846270CDEAD}" type="presParOf" srcId="{0AAD8D24-CA41-483F-B935-39F49D0E5542}" destId="{7F76E128-7349-44B0-BF15-6AB7107FBF3B}" srcOrd="6" destOrd="0" presId="urn:microsoft.com/office/officeart/2008/layout/LinedList"/>
    <dgm:cxn modelId="{F3F31BEA-6181-4F3C-9EDF-35698D2AD657}" type="presParOf" srcId="{0AAD8D24-CA41-483F-B935-39F49D0E5542}" destId="{9D75E8B7-F69F-468A-9D69-ECC478091867}" srcOrd="7" destOrd="0" presId="urn:microsoft.com/office/officeart/2008/layout/LinedList"/>
    <dgm:cxn modelId="{C8F878B7-F961-4052-9717-83999BFC4F1F}" type="presParOf" srcId="{9D75E8B7-F69F-468A-9D69-ECC478091867}" destId="{F55BA088-266D-421E-89D5-26BF24553881}" srcOrd="0" destOrd="0" presId="urn:microsoft.com/office/officeart/2008/layout/LinedList"/>
    <dgm:cxn modelId="{BB9526AC-A554-4394-A3A4-F0D034BF81A9}" type="presParOf" srcId="{9D75E8B7-F69F-468A-9D69-ECC478091867}" destId="{3D858A77-3ACF-4329-A16A-9E458E0BA7BC}" srcOrd="1" destOrd="0" presId="urn:microsoft.com/office/officeart/2008/layout/LinedList"/>
    <dgm:cxn modelId="{328BEBCF-A988-48F0-A606-42A645139E3E}" type="presParOf" srcId="{0AAD8D24-CA41-483F-B935-39F49D0E5542}" destId="{AEAB6B6D-BB84-4965-AE52-BEFB05D9754F}" srcOrd="8" destOrd="0" presId="urn:microsoft.com/office/officeart/2008/layout/LinedList"/>
    <dgm:cxn modelId="{B48A58A1-F46E-47DE-8650-582C6EA752A5}" type="presParOf" srcId="{0AAD8D24-CA41-483F-B935-39F49D0E5542}" destId="{CA8A47B8-01F8-4ADE-8FA4-98FC5AD3770D}" srcOrd="9" destOrd="0" presId="urn:microsoft.com/office/officeart/2008/layout/LinedList"/>
    <dgm:cxn modelId="{69CC731C-C503-4BDE-A2C7-7959146898EE}" type="presParOf" srcId="{CA8A47B8-01F8-4ADE-8FA4-98FC5AD3770D}" destId="{314A4504-0A26-4D3D-A29A-3FB74CDC0745}" srcOrd="0" destOrd="0" presId="urn:microsoft.com/office/officeart/2008/layout/LinedList"/>
    <dgm:cxn modelId="{DD92DB08-7D45-43F6-B3D1-E3B61AF3034E}" type="presParOf" srcId="{CA8A47B8-01F8-4ADE-8FA4-98FC5AD3770D}" destId="{0B0E1162-2302-4602-8BD7-6BA77AF36B60}" srcOrd="1" destOrd="0" presId="urn:microsoft.com/office/officeart/2008/layout/LinedList"/>
    <dgm:cxn modelId="{C966F0A4-CFFA-4887-9887-178EB95F3F71}" type="presParOf" srcId="{0AAD8D24-CA41-483F-B935-39F49D0E5542}" destId="{F30E333D-D754-48DA-8F5D-53175BB9341D}" srcOrd="10" destOrd="0" presId="urn:microsoft.com/office/officeart/2008/layout/LinedList"/>
    <dgm:cxn modelId="{6D2427B5-60D5-42F4-B27D-1333E88E1661}" type="presParOf" srcId="{0AAD8D24-CA41-483F-B935-39F49D0E5542}" destId="{8D924F3C-ABE0-46CF-99B1-22210B90CA0A}" srcOrd="11" destOrd="0" presId="urn:microsoft.com/office/officeart/2008/layout/LinedList"/>
    <dgm:cxn modelId="{D00AFC23-A855-467D-9030-6DF9406A08FD}" type="presParOf" srcId="{8D924F3C-ABE0-46CF-99B1-22210B90CA0A}" destId="{A536405F-770D-4622-A868-5921CA2293A4}" srcOrd="0" destOrd="0" presId="urn:microsoft.com/office/officeart/2008/layout/LinedList"/>
    <dgm:cxn modelId="{B0C392DC-AFA5-4E15-8937-60B90FA961EC}" type="presParOf" srcId="{8D924F3C-ABE0-46CF-99B1-22210B90CA0A}" destId="{F1768BBC-E04A-4904-8447-8ABA522C0B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10BA3-867E-481E-9E7E-8DE6A4627A12}">
      <dsp:nvSpPr>
        <dsp:cNvPr id="0" name=""/>
        <dsp:cNvSpPr/>
      </dsp:nvSpPr>
      <dsp:spPr>
        <a:xfrm>
          <a:off x="9729" y="176064"/>
          <a:ext cx="4715933" cy="1414780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86" tIns="174686" rIns="174686" bIns="1746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/>
            <a:t>Case Selection</a:t>
          </a:r>
          <a:endParaRPr lang="en-US" sz="2800" kern="1200"/>
        </a:p>
      </dsp:txBody>
      <dsp:txXfrm>
        <a:off x="434163" y="176064"/>
        <a:ext cx="3867065" cy="1414780"/>
      </dsp:txXfrm>
    </dsp:sp>
    <dsp:sp modelId="{F1210389-8C94-4F19-A815-5E81C4902376}">
      <dsp:nvSpPr>
        <dsp:cNvPr id="0" name=""/>
        <dsp:cNvSpPr/>
      </dsp:nvSpPr>
      <dsp:spPr>
        <a:xfrm>
          <a:off x="9729" y="1590844"/>
          <a:ext cx="4291499" cy="22797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24" tIns="339124" rIns="339124" bIns="678248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Issue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Position on the issue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Reasons that support your position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Objections</a:t>
          </a:r>
          <a:endParaRPr lang="en-US" sz="1700" kern="1200"/>
        </a:p>
      </dsp:txBody>
      <dsp:txXfrm>
        <a:off x="9729" y="1590844"/>
        <a:ext cx="4291499" cy="2279797"/>
      </dsp:txXfrm>
    </dsp:sp>
    <dsp:sp modelId="{6B5BB14C-B68D-4DB6-BBAD-840D2C6652A7}">
      <dsp:nvSpPr>
        <dsp:cNvPr id="0" name=""/>
        <dsp:cNvSpPr/>
      </dsp:nvSpPr>
      <dsp:spPr>
        <a:xfrm>
          <a:off x="4678688" y="176064"/>
          <a:ext cx="4715933" cy="1414780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86" tIns="174686" rIns="174686" bIns="1746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Label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Sections</a:t>
          </a:r>
        </a:p>
      </dsp:txBody>
      <dsp:txXfrm>
        <a:off x="5103122" y="176064"/>
        <a:ext cx="3867065" cy="1414780"/>
      </dsp:txXfrm>
    </dsp:sp>
    <dsp:sp modelId="{AD7BE6B0-BD9D-4BA8-BDD8-2FEE7853E82D}">
      <dsp:nvSpPr>
        <dsp:cNvPr id="0" name=""/>
        <dsp:cNvSpPr/>
      </dsp:nvSpPr>
      <dsp:spPr>
        <a:xfrm>
          <a:off x="4678688" y="1590844"/>
          <a:ext cx="4291499" cy="22797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24" tIns="339124" rIns="339124" bIns="678248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I Introduction</a:t>
          </a:r>
          <a:endParaRPr lang="en-US" sz="1700" b="1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II Argument</a:t>
          </a:r>
          <a:endParaRPr lang="en-US" sz="1700" b="1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III Objection &amp; Reply</a:t>
          </a:r>
          <a:endParaRPr lang="en-US" sz="1700" b="1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IV Conclusion</a:t>
          </a:r>
          <a:endParaRPr lang="en-US" sz="1700" b="1" kern="1200" dirty="0"/>
        </a:p>
      </dsp:txBody>
      <dsp:txXfrm>
        <a:off x="4678688" y="1590844"/>
        <a:ext cx="4291499" cy="227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9D216-23AC-42D0-A0E3-500AB650168D}">
      <dsp:nvSpPr>
        <dsp:cNvPr id="0" name=""/>
        <dsp:cNvSpPr/>
      </dsp:nvSpPr>
      <dsp:spPr>
        <a:xfrm>
          <a:off x="0" y="22612"/>
          <a:ext cx="649605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5 points</a:t>
          </a:r>
        </a:p>
      </dsp:txBody>
      <dsp:txXfrm>
        <a:off x="36296" y="58908"/>
        <a:ext cx="6423458" cy="670943"/>
      </dsp:txXfrm>
    </dsp:sp>
    <dsp:sp modelId="{72482787-552C-4941-8747-48307E88C581}">
      <dsp:nvSpPr>
        <dsp:cNvPr id="0" name=""/>
        <dsp:cNvSpPr/>
      </dsp:nvSpPr>
      <dsp:spPr>
        <a:xfrm>
          <a:off x="0" y="855427"/>
          <a:ext cx="6496050" cy="743535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125 words or less.</a:t>
          </a:r>
        </a:p>
      </dsp:txBody>
      <dsp:txXfrm>
        <a:off x="36296" y="891723"/>
        <a:ext cx="6423458" cy="670943"/>
      </dsp:txXfrm>
    </dsp:sp>
    <dsp:sp modelId="{5985BD8F-2AD1-46B9-B801-E978A1BCD24C}">
      <dsp:nvSpPr>
        <dsp:cNvPr id="0" name=""/>
        <dsp:cNvSpPr/>
      </dsp:nvSpPr>
      <dsp:spPr>
        <a:xfrm>
          <a:off x="0" y="1688242"/>
          <a:ext cx="6496050" cy="743535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Content</a:t>
          </a:r>
        </a:p>
      </dsp:txBody>
      <dsp:txXfrm>
        <a:off x="36296" y="1724538"/>
        <a:ext cx="6423458" cy="670943"/>
      </dsp:txXfrm>
    </dsp:sp>
    <dsp:sp modelId="{12157340-20E4-4045-A6E2-E8D10BF07940}">
      <dsp:nvSpPr>
        <dsp:cNvPr id="0" name=""/>
        <dsp:cNvSpPr/>
      </dsp:nvSpPr>
      <dsp:spPr>
        <a:xfrm>
          <a:off x="0" y="2431777"/>
          <a:ext cx="6496050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5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Thesis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Case Statement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Position Statement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Argument Statement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Minimal Background</a:t>
          </a:r>
        </a:p>
      </dsp:txBody>
      <dsp:txXfrm>
        <a:off x="0" y="2431777"/>
        <a:ext cx="6496050" cy="2117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956D2-1F86-411F-AF61-A6FBF4229731}">
      <dsp:nvSpPr>
        <dsp:cNvPr id="0" name=""/>
        <dsp:cNvSpPr/>
      </dsp:nvSpPr>
      <dsp:spPr>
        <a:xfrm>
          <a:off x="0" y="330794"/>
          <a:ext cx="64960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BCA46-4CDE-4CA4-A059-511B856EB0C3}">
      <dsp:nvSpPr>
        <dsp:cNvPr id="0" name=""/>
        <dsp:cNvSpPr/>
      </dsp:nvSpPr>
      <dsp:spPr>
        <a:xfrm>
          <a:off x="324802" y="20834"/>
          <a:ext cx="4547235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50 points</a:t>
          </a:r>
        </a:p>
      </dsp:txBody>
      <dsp:txXfrm>
        <a:off x="355064" y="51096"/>
        <a:ext cx="4486711" cy="559396"/>
      </dsp:txXfrm>
    </dsp:sp>
    <dsp:sp modelId="{BA033CA7-2B87-4A09-A85B-6631E75323F8}">
      <dsp:nvSpPr>
        <dsp:cNvPr id="0" name=""/>
        <dsp:cNvSpPr/>
      </dsp:nvSpPr>
      <dsp:spPr>
        <a:xfrm>
          <a:off x="0" y="1283354"/>
          <a:ext cx="64960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B2823-EBD5-468B-81C3-CF9260A93D7B}">
      <dsp:nvSpPr>
        <dsp:cNvPr id="0" name=""/>
        <dsp:cNvSpPr/>
      </dsp:nvSpPr>
      <dsp:spPr>
        <a:xfrm>
          <a:off x="324802" y="973394"/>
          <a:ext cx="4547235" cy="61992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1,000 words+</a:t>
          </a:r>
        </a:p>
      </dsp:txBody>
      <dsp:txXfrm>
        <a:off x="355064" y="1003656"/>
        <a:ext cx="4486711" cy="559396"/>
      </dsp:txXfrm>
    </dsp:sp>
    <dsp:sp modelId="{0E2027EF-ACED-4390-BE9F-7420CB7D1EEF}">
      <dsp:nvSpPr>
        <dsp:cNvPr id="0" name=""/>
        <dsp:cNvSpPr/>
      </dsp:nvSpPr>
      <dsp:spPr>
        <a:xfrm>
          <a:off x="0" y="2235915"/>
          <a:ext cx="6496050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437388" rIns="50416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Case Information (10 points)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Argument for position (40 points)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Brainstorming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Effective argument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Arguing</a:t>
          </a:r>
        </a:p>
      </dsp:txBody>
      <dsp:txXfrm>
        <a:off x="0" y="2235915"/>
        <a:ext cx="6496050" cy="2315250"/>
      </dsp:txXfrm>
    </dsp:sp>
    <dsp:sp modelId="{6D973C72-421B-4404-ADB4-EB6ECAC47F06}">
      <dsp:nvSpPr>
        <dsp:cNvPr id="0" name=""/>
        <dsp:cNvSpPr/>
      </dsp:nvSpPr>
      <dsp:spPr>
        <a:xfrm>
          <a:off x="324802" y="1925954"/>
          <a:ext cx="4547235" cy="61992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Contents</a:t>
          </a:r>
        </a:p>
      </dsp:txBody>
      <dsp:txXfrm>
        <a:off x="355064" y="1956216"/>
        <a:ext cx="4486711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03828-1152-4FC8-82DE-F071EE1ACA4C}">
      <dsp:nvSpPr>
        <dsp:cNvPr id="0" name=""/>
        <dsp:cNvSpPr/>
      </dsp:nvSpPr>
      <dsp:spPr>
        <a:xfrm>
          <a:off x="0" y="379086"/>
          <a:ext cx="56149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E2C8A-2DFD-47FE-8D31-2DD6AA8A826D}">
      <dsp:nvSpPr>
        <dsp:cNvPr id="0" name=""/>
        <dsp:cNvSpPr/>
      </dsp:nvSpPr>
      <dsp:spPr>
        <a:xfrm>
          <a:off x="280749" y="24846"/>
          <a:ext cx="393049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40 points</a:t>
          </a:r>
        </a:p>
      </dsp:txBody>
      <dsp:txXfrm>
        <a:off x="315334" y="59431"/>
        <a:ext cx="3861320" cy="639310"/>
      </dsp:txXfrm>
    </dsp:sp>
    <dsp:sp modelId="{06D8066F-3E48-439D-8A09-85D9D3A45E29}">
      <dsp:nvSpPr>
        <dsp:cNvPr id="0" name=""/>
        <dsp:cNvSpPr/>
      </dsp:nvSpPr>
      <dsp:spPr>
        <a:xfrm>
          <a:off x="0" y="1467726"/>
          <a:ext cx="56149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24095-46CD-46F4-A371-020E81CD97AA}">
      <dsp:nvSpPr>
        <dsp:cNvPr id="0" name=""/>
        <dsp:cNvSpPr/>
      </dsp:nvSpPr>
      <dsp:spPr>
        <a:xfrm>
          <a:off x="280749" y="1113486"/>
          <a:ext cx="3930490" cy="708480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500 words+</a:t>
          </a:r>
        </a:p>
      </dsp:txBody>
      <dsp:txXfrm>
        <a:off x="315334" y="1148071"/>
        <a:ext cx="3861320" cy="639310"/>
      </dsp:txXfrm>
    </dsp:sp>
    <dsp:sp modelId="{F103368E-AD09-44FA-82D6-6FA50DB39D7A}">
      <dsp:nvSpPr>
        <dsp:cNvPr id="0" name=""/>
        <dsp:cNvSpPr/>
      </dsp:nvSpPr>
      <dsp:spPr>
        <a:xfrm>
          <a:off x="0" y="2556366"/>
          <a:ext cx="5614987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785" tIns="499872" rIns="4357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Objections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Replies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Effective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Arguing</a:t>
          </a:r>
        </a:p>
      </dsp:txBody>
      <dsp:txXfrm>
        <a:off x="0" y="2556366"/>
        <a:ext cx="5614987" cy="2192400"/>
      </dsp:txXfrm>
    </dsp:sp>
    <dsp:sp modelId="{F9BED3EF-A8F9-4009-967A-78A54C5E994E}">
      <dsp:nvSpPr>
        <dsp:cNvPr id="0" name=""/>
        <dsp:cNvSpPr/>
      </dsp:nvSpPr>
      <dsp:spPr>
        <a:xfrm>
          <a:off x="280749" y="2202126"/>
          <a:ext cx="3930490" cy="70848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Contents</a:t>
          </a:r>
        </a:p>
      </dsp:txBody>
      <dsp:txXfrm>
        <a:off x="315334" y="2236711"/>
        <a:ext cx="3861320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0F9CA-DB7D-412A-9165-2C49B4D5BD5E}">
      <dsp:nvSpPr>
        <dsp:cNvPr id="0" name=""/>
        <dsp:cNvSpPr/>
      </dsp:nvSpPr>
      <dsp:spPr>
        <a:xfrm>
          <a:off x="0" y="380367"/>
          <a:ext cx="2080240" cy="12481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Completeness</a:t>
          </a:r>
          <a:r>
            <a:rPr lang="en-US" sz="1500" b="0" i="0" kern="1200" baseline="0"/>
            <a:t>: Clearly states positions and addresses all key issues</a:t>
          </a:r>
          <a:endParaRPr lang="en-US" sz="1500" kern="1200"/>
        </a:p>
      </dsp:txBody>
      <dsp:txXfrm>
        <a:off x="0" y="380367"/>
        <a:ext cx="2080240" cy="1248144"/>
      </dsp:txXfrm>
    </dsp:sp>
    <dsp:sp modelId="{5B92CA12-6BB2-49B5-BDFC-6EB1FE663DCF}">
      <dsp:nvSpPr>
        <dsp:cNvPr id="0" name=""/>
        <dsp:cNvSpPr/>
      </dsp:nvSpPr>
      <dsp:spPr>
        <a:xfrm>
          <a:off x="2288264" y="380367"/>
          <a:ext cx="2080240" cy="1248144"/>
        </a:xfrm>
        <a:prstGeom prst="rect">
          <a:avLst/>
        </a:prstGeom>
        <a:gradFill rotWithShape="0">
          <a:gsLst>
            <a:gs pos="0">
              <a:schemeClr val="accent2">
                <a:hueOff val="193545"/>
                <a:satOff val="-947"/>
                <a:lumOff val="532"/>
                <a:alphaOff val="0"/>
                <a:tint val="98000"/>
                <a:lumMod val="114000"/>
              </a:schemeClr>
            </a:gs>
            <a:gs pos="100000">
              <a:schemeClr val="accent2">
                <a:hueOff val="193545"/>
                <a:satOff val="-947"/>
                <a:lumOff val="53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Clarity</a:t>
          </a:r>
          <a:r>
            <a:rPr lang="en-US" sz="1500" b="0" i="0" kern="1200" baseline="0"/>
            <a:t>: Writing is easy to follow and well-articulated</a:t>
          </a:r>
          <a:endParaRPr lang="en-US" sz="1500" kern="1200"/>
        </a:p>
      </dsp:txBody>
      <dsp:txXfrm>
        <a:off x="2288264" y="380367"/>
        <a:ext cx="2080240" cy="1248144"/>
      </dsp:txXfrm>
    </dsp:sp>
    <dsp:sp modelId="{513F35AA-6D1E-416F-8CF5-2194614ABBD6}">
      <dsp:nvSpPr>
        <dsp:cNvPr id="0" name=""/>
        <dsp:cNvSpPr/>
      </dsp:nvSpPr>
      <dsp:spPr>
        <a:xfrm>
          <a:off x="4576528" y="380367"/>
          <a:ext cx="2080240" cy="1248144"/>
        </a:xfrm>
        <a:prstGeom prst="rect">
          <a:avLst/>
        </a:prstGeom>
        <a:gradFill rotWithShape="0">
          <a:gsLst>
            <a:gs pos="0">
              <a:schemeClr val="accent2">
                <a:hueOff val="387090"/>
                <a:satOff val="-1895"/>
                <a:lumOff val="1064"/>
                <a:alphaOff val="0"/>
                <a:tint val="98000"/>
                <a:lumMod val="114000"/>
              </a:schemeClr>
            </a:gs>
            <a:gs pos="100000">
              <a:schemeClr val="accent2">
                <a:hueOff val="387090"/>
                <a:satOff val="-1895"/>
                <a:lumOff val="106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Presentation</a:t>
          </a:r>
          <a:r>
            <a:rPr lang="en-US" sz="1500" b="0" i="0" kern="1200" baseline="0"/>
            <a:t>: Visually polished and professionally formatted</a:t>
          </a:r>
          <a:endParaRPr lang="en-US" sz="1500" kern="1200"/>
        </a:p>
      </dsp:txBody>
      <dsp:txXfrm>
        <a:off x="4576528" y="380367"/>
        <a:ext cx="2080240" cy="1248144"/>
      </dsp:txXfrm>
    </dsp:sp>
    <dsp:sp modelId="{5EBD9584-37BB-4440-BB95-242A623CAE4E}">
      <dsp:nvSpPr>
        <dsp:cNvPr id="0" name=""/>
        <dsp:cNvSpPr/>
      </dsp:nvSpPr>
      <dsp:spPr>
        <a:xfrm>
          <a:off x="0" y="1836535"/>
          <a:ext cx="2080240" cy="1248144"/>
        </a:xfrm>
        <a:prstGeom prst="rect">
          <a:avLst/>
        </a:prstGeom>
        <a:gradFill rotWithShape="0">
          <a:gsLst>
            <a:gs pos="0">
              <a:schemeClr val="accent2">
                <a:hueOff val="580635"/>
                <a:satOff val="-2842"/>
                <a:lumOff val="1596"/>
                <a:alphaOff val="0"/>
                <a:tint val="98000"/>
                <a:lumMod val="114000"/>
              </a:schemeClr>
            </a:gs>
            <a:gs pos="100000">
              <a:schemeClr val="accent2">
                <a:hueOff val="580635"/>
                <a:satOff val="-2842"/>
                <a:lumOff val="159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Organization</a:t>
          </a:r>
          <a:r>
            <a:rPr lang="en-US" sz="1500" b="0" i="0" kern="1200" baseline="0"/>
            <a:t>: Logical structure and smooth flow of ideas</a:t>
          </a:r>
          <a:endParaRPr lang="en-US" sz="1500" kern="1200"/>
        </a:p>
      </dsp:txBody>
      <dsp:txXfrm>
        <a:off x="0" y="1836535"/>
        <a:ext cx="2080240" cy="1248144"/>
      </dsp:txXfrm>
    </dsp:sp>
    <dsp:sp modelId="{487211F3-F153-4B07-ADD0-68180E1B5DF9}">
      <dsp:nvSpPr>
        <dsp:cNvPr id="0" name=""/>
        <dsp:cNvSpPr/>
      </dsp:nvSpPr>
      <dsp:spPr>
        <a:xfrm>
          <a:off x="2288264" y="1836535"/>
          <a:ext cx="2080240" cy="1248144"/>
        </a:xfrm>
        <a:prstGeom prst="rect">
          <a:avLst/>
        </a:prstGeom>
        <a:gradFill rotWithShape="0">
          <a:gsLst>
            <a:gs pos="0">
              <a:schemeClr val="accent2">
                <a:hueOff val="774179"/>
                <a:satOff val="-3790"/>
                <a:lumOff val="2129"/>
                <a:alphaOff val="0"/>
                <a:tint val="98000"/>
                <a:lumMod val="114000"/>
              </a:schemeClr>
            </a:gs>
            <a:gs pos="100000">
              <a:schemeClr val="accent2">
                <a:hueOff val="774179"/>
                <a:satOff val="-3790"/>
                <a:lumOff val="21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Citations</a:t>
          </a:r>
          <a:r>
            <a:rPr lang="en-US" sz="1500" b="0" i="0" kern="1200" baseline="0"/>
            <a:t>: Quotes/paraphrases are properly cited to avoid plagiarism</a:t>
          </a:r>
          <a:endParaRPr lang="en-US" sz="1500" kern="1200"/>
        </a:p>
      </dsp:txBody>
      <dsp:txXfrm>
        <a:off x="2288264" y="1836535"/>
        <a:ext cx="2080240" cy="1248144"/>
      </dsp:txXfrm>
    </dsp:sp>
    <dsp:sp modelId="{B2F4251C-B364-430B-A639-BFC98EDC3648}">
      <dsp:nvSpPr>
        <dsp:cNvPr id="0" name=""/>
        <dsp:cNvSpPr/>
      </dsp:nvSpPr>
      <dsp:spPr>
        <a:xfrm>
          <a:off x="4576528" y="1836535"/>
          <a:ext cx="2080240" cy="1248144"/>
        </a:xfrm>
        <a:prstGeom prst="rect">
          <a:avLst/>
        </a:prstGeom>
        <a:gradFill rotWithShape="0">
          <a:gsLst>
            <a:gs pos="0">
              <a:schemeClr val="accent2">
                <a:hueOff val="967724"/>
                <a:satOff val="-4737"/>
                <a:lumOff val="2661"/>
                <a:alphaOff val="0"/>
                <a:tint val="98000"/>
                <a:lumMod val="114000"/>
              </a:schemeClr>
            </a:gs>
            <a:gs pos="100000">
              <a:schemeClr val="accent2">
                <a:hueOff val="967724"/>
                <a:satOff val="-4737"/>
                <a:lumOff val="26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Originality</a:t>
          </a:r>
          <a:r>
            <a:rPr lang="en-US" sz="1500" b="0" i="0" kern="1200" baseline="0"/>
            <a:t>: Written in the student’s own words—no copying</a:t>
          </a:r>
          <a:endParaRPr lang="en-US" sz="1500" kern="1200"/>
        </a:p>
      </dsp:txBody>
      <dsp:txXfrm>
        <a:off x="4576528" y="1836535"/>
        <a:ext cx="2080240" cy="1248144"/>
      </dsp:txXfrm>
    </dsp:sp>
    <dsp:sp modelId="{D674D733-883C-423F-9353-00199FB24E9D}">
      <dsp:nvSpPr>
        <dsp:cNvPr id="0" name=""/>
        <dsp:cNvSpPr/>
      </dsp:nvSpPr>
      <dsp:spPr>
        <a:xfrm>
          <a:off x="1144132" y="3292703"/>
          <a:ext cx="2080240" cy="1248144"/>
        </a:xfrm>
        <a:prstGeom prst="rect">
          <a:avLst/>
        </a:prstGeom>
        <a:gradFill rotWithShape="0">
          <a:gsLst>
            <a:gs pos="0">
              <a:schemeClr val="accent2">
                <a:hueOff val="1161269"/>
                <a:satOff val="-5685"/>
                <a:lumOff val="3193"/>
                <a:alphaOff val="0"/>
                <a:tint val="98000"/>
                <a:lumMod val="114000"/>
              </a:schemeClr>
            </a:gs>
            <a:gs pos="100000">
              <a:schemeClr val="accent2">
                <a:hueOff val="1161269"/>
                <a:satOff val="-5685"/>
                <a:lumOff val="319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Relevance</a:t>
          </a:r>
          <a:r>
            <a:rPr lang="en-US" sz="1500" b="0" i="0" kern="1200" baseline="0"/>
            <a:t>: Directly addresses the assigned philosophical issues</a:t>
          </a:r>
          <a:endParaRPr lang="en-US" sz="1500" kern="1200"/>
        </a:p>
      </dsp:txBody>
      <dsp:txXfrm>
        <a:off x="1144132" y="3292703"/>
        <a:ext cx="2080240" cy="1248144"/>
      </dsp:txXfrm>
    </dsp:sp>
    <dsp:sp modelId="{C3878A48-3788-43BE-9C6A-459952927B70}">
      <dsp:nvSpPr>
        <dsp:cNvPr id="0" name=""/>
        <dsp:cNvSpPr/>
      </dsp:nvSpPr>
      <dsp:spPr>
        <a:xfrm>
          <a:off x="3432396" y="3292703"/>
          <a:ext cx="2080240" cy="1248144"/>
        </a:xfrm>
        <a:prstGeom prst="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Argument Quality</a:t>
          </a:r>
          <a:r>
            <a:rPr lang="en-US" sz="1500" b="0" i="0" kern="1200" baseline="0"/>
            <a:t>: Uses plausible premises and sound reasoning</a:t>
          </a:r>
          <a:endParaRPr lang="en-US" sz="1500" kern="1200"/>
        </a:p>
      </dsp:txBody>
      <dsp:txXfrm>
        <a:off x="3432396" y="3292703"/>
        <a:ext cx="2080240" cy="1248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2CA36-7C83-42ED-BA8E-2DFE1622B913}">
      <dsp:nvSpPr>
        <dsp:cNvPr id="0" name=""/>
        <dsp:cNvSpPr/>
      </dsp:nvSpPr>
      <dsp:spPr>
        <a:xfrm>
          <a:off x="0" y="330794"/>
          <a:ext cx="64960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9BE4-273D-4EC0-A7BC-8FAE71F542E8}">
      <dsp:nvSpPr>
        <dsp:cNvPr id="0" name=""/>
        <dsp:cNvSpPr/>
      </dsp:nvSpPr>
      <dsp:spPr>
        <a:xfrm>
          <a:off x="324802" y="20834"/>
          <a:ext cx="4547235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 points</a:t>
          </a:r>
        </a:p>
      </dsp:txBody>
      <dsp:txXfrm>
        <a:off x="355064" y="51096"/>
        <a:ext cx="4486711" cy="559396"/>
      </dsp:txXfrm>
    </dsp:sp>
    <dsp:sp modelId="{29226396-E573-470B-8A43-61DB983A1CE8}">
      <dsp:nvSpPr>
        <dsp:cNvPr id="0" name=""/>
        <dsp:cNvSpPr/>
      </dsp:nvSpPr>
      <dsp:spPr>
        <a:xfrm>
          <a:off x="0" y="1283354"/>
          <a:ext cx="64960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B4097-9A8F-45A2-A3F7-0FC1447A255A}">
      <dsp:nvSpPr>
        <dsp:cNvPr id="0" name=""/>
        <dsp:cNvSpPr/>
      </dsp:nvSpPr>
      <dsp:spPr>
        <a:xfrm>
          <a:off x="324802" y="973394"/>
          <a:ext cx="4547235" cy="61992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125 words or less.</a:t>
          </a:r>
        </a:p>
      </dsp:txBody>
      <dsp:txXfrm>
        <a:off x="355064" y="1003656"/>
        <a:ext cx="4486711" cy="559396"/>
      </dsp:txXfrm>
    </dsp:sp>
    <dsp:sp modelId="{55D93C70-609B-47BA-A00C-B622DDDB000C}">
      <dsp:nvSpPr>
        <dsp:cNvPr id="0" name=""/>
        <dsp:cNvSpPr/>
      </dsp:nvSpPr>
      <dsp:spPr>
        <a:xfrm>
          <a:off x="0" y="2235915"/>
          <a:ext cx="6496050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437388" rIns="50416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Thesis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Case Statement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Position Statement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Argument Statement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Final Relevant Remark</a:t>
          </a:r>
        </a:p>
      </dsp:txBody>
      <dsp:txXfrm>
        <a:off x="0" y="2235915"/>
        <a:ext cx="6496050" cy="2315250"/>
      </dsp:txXfrm>
    </dsp:sp>
    <dsp:sp modelId="{2030434F-443B-4593-B1A0-D22FA26A4E0B}">
      <dsp:nvSpPr>
        <dsp:cNvPr id="0" name=""/>
        <dsp:cNvSpPr/>
      </dsp:nvSpPr>
      <dsp:spPr>
        <a:xfrm>
          <a:off x="324802" y="1925954"/>
          <a:ext cx="4547235" cy="61992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Content</a:t>
          </a:r>
        </a:p>
      </dsp:txBody>
      <dsp:txXfrm>
        <a:off x="355064" y="1956216"/>
        <a:ext cx="4486711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F5066-485F-473D-AC72-AD8E3491025E}">
      <dsp:nvSpPr>
        <dsp:cNvPr id="0" name=""/>
        <dsp:cNvSpPr/>
      </dsp:nvSpPr>
      <dsp:spPr>
        <a:xfrm>
          <a:off x="0" y="2048"/>
          <a:ext cx="89465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34C179-D9A8-494B-87DF-9E38547EDFC0}">
      <dsp:nvSpPr>
        <dsp:cNvPr id="0" name=""/>
        <dsp:cNvSpPr/>
      </dsp:nvSpPr>
      <dsp:spPr>
        <a:xfrm>
          <a:off x="0" y="2048"/>
          <a:ext cx="8946541" cy="69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Writing a Report</a:t>
          </a:r>
          <a:endParaRPr lang="en-US" sz="3100" kern="1200"/>
        </a:p>
      </dsp:txBody>
      <dsp:txXfrm>
        <a:off x="0" y="2048"/>
        <a:ext cx="8946541" cy="698563"/>
      </dsp:txXfrm>
    </dsp:sp>
    <dsp:sp modelId="{277AFA1E-5B30-4E77-8259-109A68DF7BAB}">
      <dsp:nvSpPr>
        <dsp:cNvPr id="0" name=""/>
        <dsp:cNvSpPr/>
      </dsp:nvSpPr>
      <dsp:spPr>
        <a:xfrm>
          <a:off x="0" y="700612"/>
          <a:ext cx="89465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15B00B-785F-4C42-B958-2B3F1639BA02}">
      <dsp:nvSpPr>
        <dsp:cNvPr id="0" name=""/>
        <dsp:cNvSpPr/>
      </dsp:nvSpPr>
      <dsp:spPr>
        <a:xfrm>
          <a:off x="0" y="700612"/>
          <a:ext cx="8946541" cy="69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Writing a “Compare &amp; Contrast” paper</a:t>
          </a:r>
          <a:endParaRPr lang="en-US" sz="3100" kern="1200"/>
        </a:p>
      </dsp:txBody>
      <dsp:txXfrm>
        <a:off x="0" y="700612"/>
        <a:ext cx="8946541" cy="698563"/>
      </dsp:txXfrm>
    </dsp:sp>
    <dsp:sp modelId="{0E10CD3A-EEE4-4813-8D82-3EB218CC6058}">
      <dsp:nvSpPr>
        <dsp:cNvPr id="0" name=""/>
        <dsp:cNvSpPr/>
      </dsp:nvSpPr>
      <dsp:spPr>
        <a:xfrm>
          <a:off x="0" y="1399176"/>
          <a:ext cx="89465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37960B-183F-406A-BD52-6D7B3402E206}">
      <dsp:nvSpPr>
        <dsp:cNvPr id="0" name=""/>
        <dsp:cNvSpPr/>
      </dsp:nvSpPr>
      <dsp:spPr>
        <a:xfrm>
          <a:off x="0" y="1399176"/>
          <a:ext cx="8946541" cy="69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Assertions without Arguments</a:t>
          </a:r>
          <a:endParaRPr lang="en-US" sz="3100" kern="1200"/>
        </a:p>
      </dsp:txBody>
      <dsp:txXfrm>
        <a:off x="0" y="1399176"/>
        <a:ext cx="8946541" cy="698563"/>
      </dsp:txXfrm>
    </dsp:sp>
    <dsp:sp modelId="{7F76E128-7349-44B0-BF15-6AB7107FBF3B}">
      <dsp:nvSpPr>
        <dsp:cNvPr id="0" name=""/>
        <dsp:cNvSpPr/>
      </dsp:nvSpPr>
      <dsp:spPr>
        <a:xfrm>
          <a:off x="0" y="2097740"/>
          <a:ext cx="89465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5BA088-266D-421E-89D5-26BF24553881}">
      <dsp:nvSpPr>
        <dsp:cNvPr id="0" name=""/>
        <dsp:cNvSpPr/>
      </dsp:nvSpPr>
      <dsp:spPr>
        <a:xfrm>
          <a:off x="0" y="2097740"/>
          <a:ext cx="8946541" cy="69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Argument, but not a philosophical argument</a:t>
          </a:r>
          <a:endParaRPr lang="en-US" sz="3100" kern="1200" dirty="0"/>
        </a:p>
      </dsp:txBody>
      <dsp:txXfrm>
        <a:off x="0" y="2097740"/>
        <a:ext cx="8946541" cy="698563"/>
      </dsp:txXfrm>
    </dsp:sp>
    <dsp:sp modelId="{AEAB6B6D-BB84-4965-AE52-BEFB05D9754F}">
      <dsp:nvSpPr>
        <dsp:cNvPr id="0" name=""/>
        <dsp:cNvSpPr/>
      </dsp:nvSpPr>
      <dsp:spPr>
        <a:xfrm>
          <a:off x="0" y="2796304"/>
          <a:ext cx="89465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4A4504-0A26-4D3D-A29A-3FB74CDC0745}">
      <dsp:nvSpPr>
        <dsp:cNvPr id="0" name=""/>
        <dsp:cNvSpPr/>
      </dsp:nvSpPr>
      <dsp:spPr>
        <a:xfrm>
          <a:off x="0" y="2796304"/>
          <a:ext cx="8946541" cy="69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Not on Ancient &amp; Medieval Philosophy</a:t>
          </a:r>
          <a:endParaRPr lang="en-US" sz="3100" kern="1200" dirty="0"/>
        </a:p>
      </dsp:txBody>
      <dsp:txXfrm>
        <a:off x="0" y="2796304"/>
        <a:ext cx="8946541" cy="698563"/>
      </dsp:txXfrm>
    </dsp:sp>
    <dsp:sp modelId="{F30E333D-D754-48DA-8F5D-53175BB9341D}">
      <dsp:nvSpPr>
        <dsp:cNvPr id="0" name=""/>
        <dsp:cNvSpPr/>
      </dsp:nvSpPr>
      <dsp:spPr>
        <a:xfrm>
          <a:off x="0" y="3494868"/>
          <a:ext cx="89465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36405F-770D-4622-A868-5921CA2293A4}">
      <dsp:nvSpPr>
        <dsp:cNvPr id="0" name=""/>
        <dsp:cNvSpPr/>
      </dsp:nvSpPr>
      <dsp:spPr>
        <a:xfrm>
          <a:off x="0" y="3494868"/>
          <a:ext cx="8946541" cy="69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Plagiarism</a:t>
          </a:r>
          <a:endParaRPr lang="en-US" sz="3100" kern="1200"/>
        </a:p>
      </dsp:txBody>
      <dsp:txXfrm>
        <a:off x="0" y="3494868"/>
        <a:ext cx="8946541" cy="698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2CF17-3E15-4AF3-8897-5A1C2726F75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CA4E2-1895-4374-9621-12947C77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A4E2-1895-4374-9621-12947C7752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A4E2-1895-4374-9621-12947C7752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3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A4E2-1895-4374-9621-12947C775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6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A4E2-1895-4374-9621-12947C775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Completeness: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 positions on the issues clearly stated? Does the argument section cover all the issues? The more complete, the better.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Clarity: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clear is the writing? The more clarity the better.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Presentation: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well is the argument section presented? The higher the quality of the presentation the better.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Organization: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well organized is the argument section? The greater the quality of the organization, the better.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Citations: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direct quotes/paraphrases properly cited? Failure to properly cite costs points and can result in plagiarism.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Originality: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what degree is the argument section in the student’s own words? The greater the originality, the better.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Relevance: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what degree does the argument section address the issues? The greater the degree of relevance, the better.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Argument Quality: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the arguments presented 1) have plausible premises and 2) present good reasoning? The greater the quality of the arguments, the better.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F48C-755C-4CC8-B3DA-A3E61026E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A4E2-1895-4374-9621-12947C7752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A4E2-1895-4374-9621-12947C7752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9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8/28/2025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0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8/28/2025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8/28/2025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25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8/28/2025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6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8/28/2025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8/28/2025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6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9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838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032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1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86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3261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5504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7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488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8/28/2025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5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9EF7-EB56-DA1B-B213-8E8BF5CE3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Case Paper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6933F-8687-ACD3-FCF2-4432270D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Ancient &amp; Medieval Philosophy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58D10-8FAC-1E94-2EE1-B7EFEFC3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487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D3BA-CD56-1582-39F5-C76DEF75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BE630-FBB2-D351-DD09-C5A43A0DC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An excellent Argument/Objection &amp; Reply (A)</a:t>
            </a:r>
            <a:endParaRPr lang="en-US" dirty="0"/>
          </a:p>
          <a:p>
            <a:pPr lvl="1"/>
            <a:r>
              <a:rPr lang="en-US" dirty="0"/>
              <a:t>Clearly and concisely presents the case information, the issue and your position on the issue.</a:t>
            </a:r>
          </a:p>
          <a:p>
            <a:pPr lvl="1"/>
            <a:r>
              <a:rPr lang="en-US" dirty="0"/>
              <a:t>Presents effective and well-developed arguments.</a:t>
            </a:r>
          </a:p>
          <a:p>
            <a:pPr lvl="1"/>
            <a:r>
              <a:rPr lang="en-US" dirty="0"/>
              <a:t>Presents the arguments as a coherent whole.</a:t>
            </a:r>
          </a:p>
          <a:p>
            <a:pPr lvl="1"/>
            <a:r>
              <a:rPr lang="en-US" dirty="0"/>
              <a:t>Clearly presents how the arguments impact on the overall issue.</a:t>
            </a:r>
          </a:p>
          <a:p>
            <a:pPr lvl="1"/>
            <a:r>
              <a:rPr lang="en-US" dirty="0"/>
              <a:t>Presents and effectively replies to an extremely challenging objection/counter argument.</a:t>
            </a:r>
          </a:p>
          <a:p>
            <a:pPr lvl="1"/>
            <a:r>
              <a:rPr lang="en-US" dirty="0"/>
              <a:t>Is extremely well organized.</a:t>
            </a:r>
          </a:p>
          <a:p>
            <a:r>
              <a:rPr lang="en-US" u="sng" dirty="0"/>
              <a:t>A good Argument/Objection &amp; Reply (B): </a:t>
            </a:r>
            <a:endParaRPr lang="en-US" dirty="0"/>
          </a:p>
          <a:p>
            <a:pPr lvl="1"/>
            <a:r>
              <a:rPr lang="en-US" dirty="0"/>
              <a:t>Does most of what an excellent summary does, but has some flaws that prevent it from being excellent.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6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1414-8A77-9948-310B-FA5077DA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BBFFD-2B3B-0C03-358E-2AC11DE0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/>
              <a:t>An adequate or average Argument/Objection &amp; Reply (C)</a:t>
            </a:r>
            <a:endParaRPr lang="en-US" dirty="0"/>
          </a:p>
          <a:p>
            <a:pPr lvl="1"/>
            <a:r>
              <a:rPr lang="en-US" dirty="0"/>
              <a:t>Adequately presents the case information, the issue and your position on the issue.</a:t>
            </a:r>
          </a:p>
          <a:p>
            <a:pPr lvl="1"/>
            <a:r>
              <a:rPr lang="en-US" dirty="0"/>
              <a:t>Presents basic arguments that are relevant and connect to the issue.</a:t>
            </a:r>
          </a:p>
          <a:p>
            <a:pPr lvl="1"/>
            <a:r>
              <a:rPr lang="en-US" dirty="0"/>
              <a:t>Presents and adequately responds to a reasonable objection/counter argument.</a:t>
            </a:r>
          </a:p>
          <a:p>
            <a:pPr lvl="1"/>
            <a:r>
              <a:rPr lang="en-US" dirty="0"/>
              <a:t>Does not achieve the quality of a good body but does not have any major flaws.</a:t>
            </a:r>
          </a:p>
          <a:p>
            <a:r>
              <a:rPr lang="en-US" u="sng" dirty="0"/>
              <a:t>A poor Argument/Objection &amp; Reply (D)</a:t>
            </a:r>
            <a:endParaRPr lang="en-US" dirty="0"/>
          </a:p>
          <a:p>
            <a:pPr lvl="1"/>
            <a:r>
              <a:rPr lang="en-US" dirty="0"/>
              <a:t>Does not adequately present the case information, the issue or your position on the issue.</a:t>
            </a:r>
          </a:p>
          <a:p>
            <a:pPr lvl="1"/>
            <a:r>
              <a:rPr lang="en-US" dirty="0"/>
              <a:t>Presents weak or poor arguments.</a:t>
            </a:r>
          </a:p>
          <a:p>
            <a:pPr lvl="1"/>
            <a:r>
              <a:rPr lang="en-US" dirty="0"/>
              <a:t>Contains some fallacies.</a:t>
            </a:r>
          </a:p>
          <a:p>
            <a:pPr lvl="1"/>
            <a:r>
              <a:rPr lang="en-US" dirty="0"/>
              <a:t>Poorly presents and replies inadequately to an objection/counter argument.</a:t>
            </a:r>
          </a:p>
          <a:p>
            <a:pPr lvl="1"/>
            <a:r>
              <a:rPr lang="en-US" dirty="0"/>
              <a:t>Is poorly organized.</a:t>
            </a:r>
          </a:p>
          <a:p>
            <a:pPr lvl="1"/>
            <a:r>
              <a:rPr lang="en-US" dirty="0"/>
              <a:t>Is incomplete.</a:t>
            </a:r>
          </a:p>
          <a:p>
            <a:pPr lvl="1"/>
            <a:r>
              <a:rPr lang="en-US" dirty="0"/>
              <a:t>Has some other major flaws.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C854-E90E-2323-7E88-DD821C0E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D949A-0F28-1BAF-77E1-68C9D430C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 failing Argument/Objection &amp; Reply (F)</a:t>
            </a:r>
            <a:endParaRPr lang="en-US" dirty="0"/>
          </a:p>
          <a:p>
            <a:pPr lvl="1"/>
            <a:r>
              <a:rPr lang="en-US" dirty="0"/>
              <a:t>Contains very poor arguments.</a:t>
            </a:r>
          </a:p>
          <a:p>
            <a:pPr lvl="1"/>
            <a:r>
              <a:rPr lang="en-US" dirty="0"/>
              <a:t>Contains fallacies.</a:t>
            </a:r>
          </a:p>
          <a:p>
            <a:pPr lvl="1"/>
            <a:r>
              <a:rPr lang="en-US" dirty="0"/>
              <a:t>Does not include an objection/counterargument or includes an exceptionally bad one. </a:t>
            </a:r>
          </a:p>
          <a:p>
            <a:pPr lvl="1"/>
            <a:r>
              <a:rPr lang="en-US" dirty="0"/>
              <a:t>Is very poorly organized.</a:t>
            </a:r>
          </a:p>
          <a:p>
            <a:pPr lvl="1"/>
            <a:r>
              <a:rPr lang="en-US" dirty="0"/>
              <a:t>Is incomplete.</a:t>
            </a:r>
          </a:p>
          <a:p>
            <a:pPr lvl="1"/>
            <a:r>
              <a:rPr lang="en-US" dirty="0"/>
              <a:t>Has other major flaws.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0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  <a:latin typeface="Calibri" pitchFamily="34" charset="0"/>
                <a:cs typeface="Calibri" pitchFamily="34" charset="0"/>
              </a:rPr>
              <a:t>Writing the Conclusion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CD2E0B-2207-4831-A045-2410392E9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2513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651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Common Mistakes</a:t>
            </a:r>
          </a:p>
        </p:txBody>
      </p:sp>
      <p:graphicFrame>
        <p:nvGraphicFramePr>
          <p:cNvPr id="2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363211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955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3C00-E87C-8AA8-91D6-D0EE207E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The Draft</a:t>
            </a:r>
          </a:p>
        </p:txBody>
      </p:sp>
      <p:pic>
        <p:nvPicPr>
          <p:cNvPr id="5" name="Picture 4" descr="Piles of paper">
            <a:extLst>
              <a:ext uri="{FF2B5EF4-FFF2-40B4-BE49-F238E27FC236}">
                <a16:creationId xmlns:a16="http://schemas.microsoft.com/office/drawing/2014/main" id="{8E31A998-A635-D521-5C58-82FB9392FD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6261" r="27199" b="1"/>
          <a:stretch>
            <a:fillRect/>
          </a:stretch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B108-AA37-2242-B17F-314FA8985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r>
              <a:rPr lang="en-US" b="1" dirty="0"/>
              <a:t>Draft Due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Submit via Canvas assignment</a:t>
            </a:r>
          </a:p>
          <a:p>
            <a:pPr lvl="1"/>
            <a:r>
              <a:rPr lang="en-US" dirty="0"/>
              <a:t>Can submit early or multiple drafts</a:t>
            </a:r>
          </a:p>
          <a:p>
            <a:pPr lvl="1"/>
            <a:r>
              <a:rPr lang="en-US" dirty="0"/>
              <a:t>Drafts are scored and commented on, but </a:t>
            </a:r>
            <a:r>
              <a:rPr lang="en-US" b="1" dirty="0"/>
              <a:t>not graded</a:t>
            </a:r>
            <a:endParaRPr lang="en-US" dirty="0"/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count toward final grade</a:t>
            </a:r>
          </a:p>
          <a:p>
            <a:r>
              <a:rPr lang="en-US" b="1" dirty="0"/>
              <a:t>Draft Available Until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Final opportunity to submit a draft</a:t>
            </a:r>
          </a:p>
          <a:p>
            <a:pPr lvl="1"/>
            <a:r>
              <a:rPr lang="en-US" dirty="0"/>
              <a:t>Same rules as above (Canvas only, multiple drafts allowed)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4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B544-7172-331D-195A-A9E74AEF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6A10-FB2D-D1B2-15AF-ADF03E832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“On Time” / +5 Bonus Deadline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Submit via Canvas as a readable Word or PDF file</a:t>
            </a:r>
          </a:p>
          <a:p>
            <a:pPr lvl="1"/>
            <a:r>
              <a:rPr lang="en-US" dirty="0"/>
              <a:t>No printed or emailed copies accepted</a:t>
            </a:r>
          </a:p>
          <a:p>
            <a:pPr lvl="1"/>
            <a:r>
              <a:rPr lang="en-US" dirty="0"/>
              <a:t>Earn </a:t>
            </a:r>
            <a:r>
              <a:rPr lang="en-US" b="1" dirty="0"/>
              <a:t>+5 bonus points</a:t>
            </a:r>
            <a:r>
              <a:rPr lang="en-US" dirty="0"/>
              <a:t> if submitted by this date</a:t>
            </a:r>
          </a:p>
          <a:p>
            <a:pPr lvl="1"/>
            <a:r>
              <a:rPr lang="en-US" b="1" dirty="0"/>
              <a:t>No extensions allowed</a:t>
            </a:r>
            <a:endParaRPr lang="en-US" dirty="0"/>
          </a:p>
          <a:p>
            <a:r>
              <a:rPr lang="en-US" b="1" dirty="0"/>
              <a:t>“Emergency” Deadline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Full credit deadline for unexpected issues</a:t>
            </a:r>
          </a:p>
          <a:p>
            <a:pPr lvl="1"/>
            <a:r>
              <a:rPr lang="en-US" dirty="0"/>
              <a:t>No documentation or permission required</a:t>
            </a:r>
          </a:p>
          <a:p>
            <a:pPr lvl="1"/>
            <a:r>
              <a:rPr lang="en-US" dirty="0"/>
              <a:t>Extensions possible via formal request</a:t>
            </a:r>
          </a:p>
          <a:p>
            <a:pPr lvl="1"/>
            <a:r>
              <a:rPr lang="en-US" dirty="0"/>
              <a:t>Canvas submission only (Word or PDF format)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8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8321-4E72-D54C-1F9F-3E1C4804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Paper Deadlines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4F324-0536-950D-BFB5-43F1DD54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50% Deadline</a:t>
            </a:r>
            <a:endParaRPr lang="en-US" dirty="0"/>
          </a:p>
          <a:p>
            <a:pPr lvl="1"/>
            <a:r>
              <a:rPr lang="en-US" dirty="0"/>
              <a:t>Final chance to submit the paper for </a:t>
            </a:r>
            <a:r>
              <a:rPr lang="en-US" b="1" dirty="0"/>
              <a:t>partial credit (50%)</a:t>
            </a:r>
            <a:endParaRPr lang="en-US" dirty="0"/>
          </a:p>
          <a:p>
            <a:pPr lvl="1"/>
            <a:r>
              <a:rPr lang="en-US" dirty="0"/>
              <a:t>Submissions </a:t>
            </a:r>
            <a:r>
              <a:rPr lang="en-US" b="1" dirty="0"/>
              <a:t>after this date receive a 0</a:t>
            </a:r>
            <a:endParaRPr lang="en-US" dirty="0"/>
          </a:p>
          <a:p>
            <a:pPr lvl="1"/>
            <a:r>
              <a:rPr lang="en-US" dirty="0"/>
              <a:t>Must be submitted via </a:t>
            </a:r>
            <a:r>
              <a:rPr lang="en-US" b="1" dirty="0"/>
              <a:t>Canvas assignment</a:t>
            </a:r>
            <a:endParaRPr lang="en-US" dirty="0"/>
          </a:p>
          <a:p>
            <a:pPr lvl="1"/>
            <a:r>
              <a:rPr lang="en-US" dirty="0"/>
              <a:t>File must be </a:t>
            </a:r>
            <a:r>
              <a:rPr lang="en-US" b="1" dirty="0"/>
              <a:t>readable Word or PDF</a:t>
            </a:r>
          </a:p>
          <a:p>
            <a:endParaRPr lang="en-US" b="1" dirty="0"/>
          </a:p>
          <a:p>
            <a:r>
              <a:rPr lang="en-US" b="1" dirty="0"/>
              <a:t>The Paper Only Needs to Be Turned in Once!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8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The Case Paper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163363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90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  <a:latin typeface="Calibri" pitchFamily="34" charset="0"/>
                <a:cs typeface="Calibri" pitchFamily="34" charset="0"/>
              </a:rPr>
              <a:t>Writing the Introduction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F81DF01-5314-4195-9DEF-5BE7D0C38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76560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99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  <a:latin typeface="Calibri" pitchFamily="34" charset="0"/>
                <a:cs typeface="Calibri" pitchFamily="34" charset="0"/>
              </a:rPr>
              <a:t>Writing the Argument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26B8C53-D8AE-EA84-DEF9-A36C34491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9853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10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  <a:latin typeface="Calibri" pitchFamily="34" charset="0"/>
                <a:cs typeface="Calibri" pitchFamily="34" charset="0"/>
              </a:rPr>
              <a:t>Writing the Objection &amp; Reply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DF17E3-DE28-4808-8FE9-C8791E5E3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14179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62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8684-F595-8020-3297-55D3132E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Assessment 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894394F1-3FAF-FC0F-0AE9-6CBBE73376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6847" y="944563"/>
          <a:ext cx="6656769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2141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874</Words>
  <Application>Microsoft Office PowerPoint</Application>
  <PresentationFormat>Widescreen</PresentationFormat>
  <Paragraphs>140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Ion</vt:lpstr>
      <vt:lpstr>Case Paper</vt:lpstr>
      <vt:lpstr>The Draft</vt:lpstr>
      <vt:lpstr>Paper Deadlines</vt:lpstr>
      <vt:lpstr>Paper Deadlines </vt:lpstr>
      <vt:lpstr>The Case Paper</vt:lpstr>
      <vt:lpstr>Writing the Introduction</vt:lpstr>
      <vt:lpstr>Writing the Argument</vt:lpstr>
      <vt:lpstr>Writing the Objection &amp; Reply</vt:lpstr>
      <vt:lpstr>Assessment </vt:lpstr>
      <vt:lpstr>Rubric</vt:lpstr>
      <vt:lpstr>Rubric</vt:lpstr>
      <vt:lpstr>Rubric</vt:lpstr>
      <vt:lpstr>Writing the Conclusion</vt:lpstr>
      <vt:lpstr>Common Mistakes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Metaphysics</dc:title>
  <dc:creator>Michael C LaBossiere</dc:creator>
  <cp:lastModifiedBy>Labossiere, Michael C.</cp:lastModifiedBy>
  <cp:revision>6</cp:revision>
  <dcterms:created xsi:type="dcterms:W3CDTF">2020-09-07T22:35:19Z</dcterms:created>
  <dcterms:modified xsi:type="dcterms:W3CDTF">2025-08-28T21:04:52Z</dcterms:modified>
</cp:coreProperties>
</file>